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5d3aa7a27bd44c7d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58" r:id="rId4"/>
    <p:sldId id="277" r:id="rId5"/>
    <p:sldId id="285" r:id="rId6"/>
    <p:sldId id="286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47"/>
    <a:srgbClr val="9F004E"/>
    <a:srgbClr val="941100"/>
    <a:srgbClr val="79043C"/>
    <a:srgbClr val="8B0304"/>
    <a:srgbClr val="A60303"/>
    <a:srgbClr val="94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8"/>
    <p:restoredTop sz="68931"/>
  </p:normalViewPr>
  <p:slideViewPr>
    <p:cSldViewPr snapToGrid="0" snapToObjects="1">
      <p:cViewPr varScale="1">
        <p:scale>
          <a:sx n="61" d="100"/>
          <a:sy n="61" d="100"/>
        </p:scale>
        <p:origin x="17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notesMaster" Target="notesMasters/notesMaster1.xml" Id="rId9" /><Relationship Type="http://schemas.openxmlformats.org/officeDocument/2006/relationships/customXml" Target="/customXML/item.xml" Id="R59e384288943494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81997-446A-C941-B3E5-4BB8598F11BF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C48A-A6CF-7B4D-824D-3C4CA89D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C48A-A6CF-7B4D-824D-3C4CA89D58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C48A-A6CF-7B4D-824D-3C4CA89D58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3C48A-A6CF-7B4D-824D-3C4CA89D58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3C48A-A6CF-7B4D-824D-3C4CA89D58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7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C48A-A6CF-7B4D-824D-3C4CA89D58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5454C-52B7-5748-89B9-CF4CA32FE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0D5463-D1AE-0C44-9778-1A67108AD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D7D357-3837-9B40-94D9-B8486D85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27519D-A69E-0B44-BA6D-AC841163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95043D-33D2-9748-93A6-45E442A1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5CF98-3545-A14E-95FC-81515F97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3A4551-397B-724F-8DC5-5E88F8A06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AA9D18-D0C2-D643-AB4D-3CFE535E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FCF4FB-EF0E-984E-957F-41776A54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44D4D1-A3DA-E744-AB61-EB66EF93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D34313-82B1-8842-8A52-DCC8AA3F3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2D8D39-378D-D348-8E6B-8B3E7BCFB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5E40CC-196C-8B4E-ABF1-5779D453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E98B04-B98F-9E4A-A7B5-E896AF20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A3BB53-6F8E-BD4C-A0A1-E53DC40E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A5EC-5464-D24A-90A1-01A271E3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44FFB-3514-944D-A2C4-7C55134E7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5AC39-31A0-244D-9F02-889E23C1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EB3A4-F661-BB4A-92DA-D8B707DD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0ACB6A-940D-D34E-85A6-B3F36671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1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964C4-529F-1549-A855-358B5A80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047ED-8ACC-7241-8D5D-AB39A11EC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81B6F8-BDF7-AA4B-AB5B-32E20467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FF48F3-192F-3D49-A74A-F2450A2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911B5E-1611-5F4F-9908-D9C0D0D6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D80B3-2EF0-9841-9D33-6737F6D7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A87279-3E9F-AB4D-95F6-B7A54C719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25258A-8F8B-5444-B87C-983BD3078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26E076-3A6E-B440-A75D-886CD681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C063AB-3A04-064B-A4C7-C8C7C045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7D19F3-9FB3-1047-86A4-6D1FC407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3B3D2-BBFE-3E4C-A23D-DCBA508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2FF960-394B-7141-91CA-BF035ABB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253B20-E2D9-C740-ACD1-19ECC9F35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F123E65-F175-834C-9E2E-659528B28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2C5251-1C06-BB4E-BC4E-4E92CCE53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8FBF610-F22F-F149-815A-AB3C85EC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D4E662-2055-5341-91BE-DD645B31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26919A-DA5F-8B40-9783-AF494D04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F48ED-0378-8E4C-AB07-2B4080D6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771CC9-8E44-6F4C-9A48-12D9D3EC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4C4A29-DB12-AF45-BCF4-C2C342D3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A27FCD-B7C2-E048-A144-91BF3C12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7572AF-4300-0A42-8912-2AC52E70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64BD67-E4B2-A741-866E-79699637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678E7D-7591-D344-B5AC-FAED3AB6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241E5-5A15-F849-878F-1BF3FDBF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89F3C8-C256-BD46-BA39-1E91F0762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EB724B-3B36-A643-BB14-8323A06B9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DB201E-8F91-8348-B8ED-2F3599C6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04852B-B518-1748-AE6F-39729F85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3F1672-9B82-BA43-B1F0-A517405C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C5CDB-B5D0-024B-A59E-D57D951B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696A74-F1FE-9945-BD3B-50930F50C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FB3E9C-2C9D-EE49-9500-8EF32B614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6529B5-B471-7645-8F7F-CF52E191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3BDE33-48EA-1346-8C32-9B42032E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318F0E-209D-FC44-A7CE-8BF5930D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C84CF3-2FD6-6341-A52F-97EF7FE6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F9EA51-2365-DB4C-87B9-4E4D9F433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2C53B-88FF-5647-A188-70F31EAAB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EFBD-0459-994B-8502-6DD69EC3662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5E238-03A8-9441-B9AC-8B7064B8E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C8D53C-3B16-E241-8931-BE4BECF86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41096-43FB-794B-BD4A-BBCEE991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puhoro.co.n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.manu@massey.ac.nz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EFB2EE45-CB32-3641-B78E-9D8756F823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3" y="5880207"/>
            <a:ext cx="25908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ACA3365-2E0C-964B-A706-41B964C9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00" y="5943707"/>
            <a:ext cx="1841500" cy="800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6DBDD7-729F-6744-A068-530CEE862598}"/>
              </a:ext>
            </a:extLst>
          </p:cNvPr>
          <p:cNvSpPr txBox="1"/>
          <p:nvPr/>
        </p:nvSpPr>
        <p:spPr>
          <a:xfrm>
            <a:off x="986383" y="2884970"/>
            <a:ext cx="1073802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4500" b="1" dirty="0">
                <a:solidFill>
                  <a:srgbClr val="A60303"/>
                </a:solidFill>
              </a:rPr>
              <a:t>Ōritetanga – Tertiary Success for Everyone</a:t>
            </a:r>
            <a:endParaRPr lang="mi-NZ" sz="3000" b="1" dirty="0">
              <a:solidFill>
                <a:srgbClr val="A60303"/>
              </a:solidFill>
            </a:endParaRPr>
          </a:p>
          <a:p>
            <a:pPr algn="ctr"/>
            <a:r>
              <a:rPr lang="mi-NZ" sz="3000" b="1" dirty="0">
                <a:solidFill>
                  <a:srgbClr val="A60303"/>
                </a:solidFill>
              </a:rPr>
              <a:t>Pūhoro STEM Academy</a:t>
            </a:r>
          </a:p>
          <a:p>
            <a:pPr algn="ctr"/>
            <a:endParaRPr lang="mi-NZ" b="1" dirty="0">
              <a:solidFill>
                <a:srgbClr val="A60303"/>
              </a:solidFill>
            </a:endParaRPr>
          </a:p>
          <a:p>
            <a:pPr algn="ctr"/>
            <a:r>
              <a:rPr lang="mi-NZ" b="1" dirty="0">
                <a:solidFill>
                  <a:srgbClr val="A60303"/>
                </a:solidFill>
              </a:rPr>
              <a:t>7 August 2019</a:t>
            </a:r>
          </a:p>
          <a:p>
            <a:pPr algn="ctr"/>
            <a:endParaRPr lang="en-US" b="1" dirty="0">
              <a:solidFill>
                <a:srgbClr val="A60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r="-2000" b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EFB2EE45-CB32-3641-B78E-9D8756F823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8" y="5714175"/>
            <a:ext cx="25908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0B3722-AF04-7849-B234-2DADF14637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" t="-194" b="2289"/>
          <a:stretch/>
        </p:blipFill>
        <p:spPr>
          <a:xfrm>
            <a:off x="2045678" y="2327576"/>
            <a:ext cx="8704700" cy="3591419"/>
          </a:xfrm>
          <a:prstGeom prst="flowChartPunchedCard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ACA3365-2E0C-964B-A706-41B964C98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0222" y="5807784"/>
            <a:ext cx="1841500" cy="80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B0D124-9883-1D4C-A8CA-BBDF7BE596E7}"/>
              </a:ext>
            </a:extLst>
          </p:cNvPr>
          <p:cNvSpPr txBox="1"/>
          <p:nvPr/>
        </p:nvSpPr>
        <p:spPr>
          <a:xfrm>
            <a:off x="7278129" y="197708"/>
            <a:ext cx="451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4000" b="1" dirty="0">
                <a:solidFill>
                  <a:schemeClr val="bg1">
                    <a:lumMod val="85000"/>
                  </a:schemeClr>
                </a:solidFill>
              </a:rPr>
              <a:t>He waka eke noa - </a:t>
            </a:r>
          </a:p>
          <a:p>
            <a:pPr algn="ctr"/>
            <a:r>
              <a:rPr lang="mi-NZ" sz="4000" b="1" dirty="0">
                <a:solidFill>
                  <a:schemeClr val="bg1">
                    <a:lumMod val="85000"/>
                  </a:schemeClr>
                </a:solidFill>
              </a:rPr>
              <a:t>Our Framework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r="-2000" b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EFB2EE45-CB32-3641-B78E-9D8756F823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0" y="5894859"/>
            <a:ext cx="259080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6DBDD7-729F-6744-A068-530CEE862598}"/>
              </a:ext>
            </a:extLst>
          </p:cNvPr>
          <p:cNvSpPr txBox="1"/>
          <p:nvPr/>
        </p:nvSpPr>
        <p:spPr>
          <a:xfrm>
            <a:off x="7278129" y="395416"/>
            <a:ext cx="421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4000" b="1" dirty="0">
                <a:solidFill>
                  <a:schemeClr val="bg1">
                    <a:lumMod val="85000"/>
                  </a:schemeClr>
                </a:solidFill>
              </a:rPr>
              <a:t>Our Tauira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8B372D-32F8-4F4B-BA8B-21FDC00BDD95}"/>
              </a:ext>
            </a:extLst>
          </p:cNvPr>
          <p:cNvSpPr/>
          <p:nvPr/>
        </p:nvSpPr>
        <p:spPr>
          <a:xfrm>
            <a:off x="5628503" y="6384567"/>
            <a:ext cx="1445740" cy="4734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ADF39F-C15A-4145-9651-4D5218D33326}"/>
              </a:ext>
            </a:extLst>
          </p:cNvPr>
          <p:cNvSpPr/>
          <p:nvPr/>
        </p:nvSpPr>
        <p:spPr>
          <a:xfrm>
            <a:off x="1959778" y="2617219"/>
            <a:ext cx="2428104" cy="2137719"/>
          </a:xfrm>
          <a:prstGeom prst="ellipse">
            <a:avLst/>
          </a:prstGeom>
          <a:solidFill>
            <a:srgbClr val="9F0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" pitchFamily="2" charset="0"/>
              </a:rPr>
              <a:t>630</a:t>
            </a:r>
            <a:br>
              <a:rPr lang="en-US" sz="3200" b="1" dirty="0">
                <a:latin typeface="Times" pitchFamily="2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registered students from four regions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298E17-CA53-594B-801F-48E5A5EF802E}"/>
              </a:ext>
            </a:extLst>
          </p:cNvPr>
          <p:cNvSpPr/>
          <p:nvPr/>
        </p:nvSpPr>
        <p:spPr>
          <a:xfrm>
            <a:off x="6212765" y="2271702"/>
            <a:ext cx="1904958" cy="76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11FB02B-C11E-2147-9924-F19A733E7E1A}"/>
              </a:ext>
            </a:extLst>
          </p:cNvPr>
          <p:cNvSpPr/>
          <p:nvPr/>
        </p:nvSpPr>
        <p:spPr>
          <a:xfrm>
            <a:off x="5373691" y="1964626"/>
            <a:ext cx="2428104" cy="2137719"/>
          </a:xfrm>
          <a:prstGeom prst="ellipse">
            <a:avLst/>
          </a:prstGeom>
          <a:solidFill>
            <a:srgbClr val="9F0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Affiliating to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>
                <a:latin typeface="Times" pitchFamily="2" charset="0"/>
              </a:rPr>
              <a:t>68</a:t>
            </a:r>
            <a:br>
              <a:rPr lang="en-US" sz="3200" b="1" dirty="0">
                <a:latin typeface="Times" pitchFamily="2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iwi throughout Aotearoa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D67F91-5E38-9E42-82E1-FEE384A93FCB}"/>
              </a:ext>
            </a:extLst>
          </p:cNvPr>
          <p:cNvSpPr/>
          <p:nvPr/>
        </p:nvSpPr>
        <p:spPr>
          <a:xfrm>
            <a:off x="4326977" y="4483564"/>
            <a:ext cx="2428104" cy="2137719"/>
          </a:xfrm>
          <a:prstGeom prst="ellipse">
            <a:avLst/>
          </a:prstGeom>
          <a:solidFill>
            <a:srgbClr val="9F0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>
                <a:latin typeface="Times" pitchFamily="2" charset="0"/>
              </a:rPr>
              <a:t>2500</a:t>
            </a:r>
            <a:br>
              <a:rPr lang="en-US" sz="3200" b="1" dirty="0">
                <a:latin typeface="Times" pitchFamily="2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registered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mi-NZ" sz="1400" b="1" dirty="0">
                <a:latin typeface="Arial" panose="020B0604020202020204" pitchFamily="34" charset="0"/>
                <a:cs typeface="Arial" panose="020B0604020202020204" pitchFamily="34" charset="0"/>
              </a:rPr>
              <a:t>ānau members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FCE8AB6-75B5-7A4C-8EE2-060CB247F94C}"/>
              </a:ext>
            </a:extLst>
          </p:cNvPr>
          <p:cNvSpPr/>
          <p:nvPr/>
        </p:nvSpPr>
        <p:spPr>
          <a:xfrm>
            <a:off x="7976743" y="3954734"/>
            <a:ext cx="2428104" cy="2137719"/>
          </a:xfrm>
          <a:prstGeom prst="ellipse">
            <a:avLst/>
          </a:prstGeom>
          <a:solidFill>
            <a:srgbClr val="9F0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Aspirations across over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Times" pitchFamily="2" charset="0"/>
              </a:rPr>
              <a:t>40</a:t>
            </a:r>
            <a:br>
              <a:rPr lang="en-US" sz="3200" b="1" dirty="0">
                <a:latin typeface="Times" pitchFamily="2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different STEM related professions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-2000" b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xmlns="" id="{AE50F66C-C30F-F343-9D1C-021AD5F770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6" y="5882502"/>
            <a:ext cx="259080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F6DB0C-F1CA-F142-A0FB-117AB0BFA81A}"/>
              </a:ext>
            </a:extLst>
          </p:cNvPr>
          <p:cNvSpPr txBox="1"/>
          <p:nvPr/>
        </p:nvSpPr>
        <p:spPr>
          <a:xfrm>
            <a:off x="7278129" y="395416"/>
            <a:ext cx="421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4000" b="1" dirty="0">
                <a:solidFill>
                  <a:schemeClr val="bg1">
                    <a:lumMod val="85000"/>
                  </a:schemeClr>
                </a:solidFill>
              </a:rPr>
              <a:t>Transitions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11D4836-409F-A94A-8447-C2545A01A84D}"/>
              </a:ext>
            </a:extLst>
          </p:cNvPr>
          <p:cNvSpPr/>
          <p:nvPr/>
        </p:nvSpPr>
        <p:spPr>
          <a:xfrm>
            <a:off x="494484" y="2956548"/>
            <a:ext cx="2861925" cy="2799516"/>
          </a:xfrm>
          <a:prstGeom prst="ellipse">
            <a:avLst/>
          </a:prstGeom>
          <a:solidFill>
            <a:srgbClr val="9F0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" pitchFamily="2" charset="0"/>
              </a:rPr>
              <a:t>66%</a:t>
            </a:r>
            <a:br>
              <a:rPr lang="en-US" sz="3200" b="1" dirty="0">
                <a:latin typeface="Times" pitchFamily="2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of this cohort were not originally on an academic pathway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3F4728-F7CB-5F4D-82B8-EEEDC69E8FF4}"/>
              </a:ext>
            </a:extLst>
          </p:cNvPr>
          <p:cNvSpPr/>
          <p:nvPr/>
        </p:nvSpPr>
        <p:spPr>
          <a:xfrm>
            <a:off x="3821322" y="2893969"/>
            <a:ext cx="3072218" cy="2924675"/>
          </a:xfrm>
          <a:prstGeom prst="ellipse">
            <a:avLst/>
          </a:prstGeom>
          <a:solidFill>
            <a:srgbClr val="9F0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" pitchFamily="2" charset="0"/>
              </a:rPr>
              <a:t>87%</a:t>
            </a:r>
            <a:br>
              <a:rPr lang="en-US" sz="3200" b="1" dirty="0">
                <a:latin typeface="Times" pitchFamily="2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transition to tertiary (at degree level) in 2018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658E53E-379D-0648-90DF-C606AF9874D6}"/>
              </a:ext>
            </a:extLst>
          </p:cNvPr>
          <p:cNvSpPr/>
          <p:nvPr/>
        </p:nvSpPr>
        <p:spPr>
          <a:xfrm>
            <a:off x="8628631" y="2659526"/>
            <a:ext cx="3024689" cy="2829497"/>
          </a:xfrm>
          <a:prstGeom prst="ellipse">
            <a:avLst/>
          </a:prstGeom>
          <a:solidFill>
            <a:srgbClr val="9F0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" pitchFamily="2" charset="0"/>
              </a:rPr>
              <a:t>11%</a:t>
            </a:r>
            <a:br>
              <a:rPr lang="en-US" sz="3200" b="1" dirty="0">
                <a:latin typeface="Times" pitchFamily="2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went into apprenticeships and NZDF (all STEM)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83A634D-E1ED-AE47-8711-231499C24D87}"/>
              </a:ext>
            </a:extLst>
          </p:cNvPr>
          <p:cNvSpPr/>
          <p:nvPr/>
        </p:nvSpPr>
        <p:spPr>
          <a:xfrm>
            <a:off x="6064077" y="4420164"/>
            <a:ext cx="2428104" cy="2137719"/>
          </a:xfrm>
          <a:prstGeom prst="ellipse">
            <a:avLst/>
          </a:prstGeom>
          <a:solidFill>
            <a:srgbClr val="9F0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" pitchFamily="2" charset="0"/>
              </a:rPr>
              <a:t>68%</a:t>
            </a:r>
            <a:br>
              <a:rPr lang="en-US" sz="3200" b="1" dirty="0">
                <a:latin typeface="Times" pitchFamily="2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will study STEM related qualifications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0733D7F-E155-084A-8171-09C734CB87FD}"/>
              </a:ext>
            </a:extLst>
          </p:cNvPr>
          <p:cNvSpPr/>
          <p:nvPr/>
        </p:nvSpPr>
        <p:spPr>
          <a:xfrm>
            <a:off x="6064077" y="1887689"/>
            <a:ext cx="2428104" cy="2137719"/>
          </a:xfrm>
          <a:prstGeom prst="ellipse">
            <a:avLst/>
          </a:prstGeom>
          <a:solidFill>
            <a:srgbClr val="9F0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" pitchFamily="2" charset="0"/>
              </a:rPr>
              <a:t>14%</a:t>
            </a:r>
            <a:br>
              <a:rPr lang="en-US" sz="3200" b="1" dirty="0">
                <a:latin typeface="Times" pitchFamily="2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will study a business qualification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r="-2000" b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F6DB0C-F1CA-F142-A0FB-117AB0BFA81A}"/>
              </a:ext>
            </a:extLst>
          </p:cNvPr>
          <p:cNvSpPr txBox="1"/>
          <p:nvPr/>
        </p:nvSpPr>
        <p:spPr>
          <a:xfrm>
            <a:off x="7345862" y="446216"/>
            <a:ext cx="421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Parity Impacts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F1041A-BC48-5A4F-8289-5EBC6AC62F2D}"/>
              </a:ext>
            </a:extLst>
          </p:cNvPr>
          <p:cNvSpPr txBox="1"/>
          <p:nvPr/>
        </p:nvSpPr>
        <p:spPr>
          <a:xfrm>
            <a:off x="1226342" y="3230419"/>
            <a:ext cx="104820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92% retained to Year 13 (incl. senior sciences)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87% entered university at degree level (67% in STEM courses)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100% of Pūhoro cohort passed more than 85% of semester 1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Semester 1 Successful Course Completion rate was 94%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100% of Pūhoro cohort retained to Semester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13443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r="-2000" b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F6DB0C-F1CA-F142-A0FB-117AB0BFA81A}"/>
              </a:ext>
            </a:extLst>
          </p:cNvPr>
          <p:cNvSpPr txBox="1"/>
          <p:nvPr/>
        </p:nvSpPr>
        <p:spPr>
          <a:xfrm>
            <a:off x="7345862" y="446216"/>
            <a:ext cx="421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Key Learnings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F1041A-BC48-5A4F-8289-5EBC6AC62F2D}"/>
              </a:ext>
            </a:extLst>
          </p:cNvPr>
          <p:cNvSpPr txBox="1"/>
          <p:nvPr/>
        </p:nvSpPr>
        <p:spPr>
          <a:xfrm>
            <a:off x="1226342" y="3230419"/>
            <a:ext cx="104820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Whānau critical driver of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Intensive support in secondary school (weekly mentoring and tutoring, career exposure, focus on value drivers)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Tertiary exposure over a longer period of time (from Year 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Sense of community both in the secondary programme and tertiary programme (Phase 2 students mentor and tutor Phase 1 students)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3358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EFB2EE45-CB32-3641-B78E-9D8756F823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2" y="5892564"/>
            <a:ext cx="25908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ACA3365-2E0C-964B-A706-41B964C98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4393" y="5892564"/>
            <a:ext cx="1841500" cy="80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D7D7EB-5F58-8D4A-B5A3-ECED487EC368}"/>
              </a:ext>
            </a:extLst>
          </p:cNvPr>
          <p:cNvSpPr txBox="1"/>
          <p:nvPr/>
        </p:nvSpPr>
        <p:spPr>
          <a:xfrm>
            <a:off x="7132987" y="457200"/>
            <a:ext cx="4512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4000" b="1" dirty="0">
                <a:solidFill>
                  <a:schemeClr val="bg1">
                    <a:lumMod val="85000"/>
                  </a:schemeClr>
                </a:solidFill>
              </a:rPr>
              <a:t>Contact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BC11F4-2387-1141-996E-6B166AA7BB5C}"/>
              </a:ext>
            </a:extLst>
          </p:cNvPr>
          <p:cNvSpPr txBox="1"/>
          <p:nvPr/>
        </p:nvSpPr>
        <p:spPr>
          <a:xfrm>
            <a:off x="1655807" y="2117474"/>
            <a:ext cx="92922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mi-NZ" sz="3600" b="1" dirty="0"/>
          </a:p>
          <a:p>
            <a:pPr algn="ctr"/>
            <a:endParaRPr lang="mi-NZ" sz="3600" b="1" dirty="0"/>
          </a:p>
          <a:p>
            <a:pPr algn="ctr"/>
            <a:r>
              <a:rPr lang="mi-NZ" sz="3600" b="1" dirty="0"/>
              <a:t>Naomi Manu</a:t>
            </a:r>
          </a:p>
          <a:p>
            <a:pPr algn="ctr"/>
            <a:r>
              <a:rPr lang="mi-NZ" sz="3000" dirty="0"/>
              <a:t>Founder and Director – Pūhoro STEM Academy</a:t>
            </a:r>
          </a:p>
          <a:p>
            <a:pPr algn="ctr"/>
            <a:r>
              <a:rPr lang="mi-NZ" sz="3000" dirty="0">
                <a:hlinkClick r:id="rId6"/>
              </a:rPr>
              <a:t>n.manu@massey.ac.nz</a:t>
            </a:r>
            <a:endParaRPr lang="mi-NZ" sz="3000" dirty="0"/>
          </a:p>
          <a:p>
            <a:pPr algn="ctr"/>
            <a:r>
              <a:rPr lang="mi-NZ" sz="3000" dirty="0">
                <a:hlinkClick r:id="rId7"/>
              </a:rPr>
              <a:t>www.puhoro.co.nz</a:t>
            </a:r>
            <a:r>
              <a:rPr lang="mi-NZ" sz="3000" dirty="0"/>
              <a:t> </a:t>
            </a:r>
          </a:p>
          <a:p>
            <a:pPr algn="ctr"/>
            <a:r>
              <a:rPr lang="mi-NZ" sz="3600" dirty="0"/>
              <a:t>021 742 638</a:t>
            </a:r>
          </a:p>
          <a:p>
            <a:pPr algn="ctr"/>
            <a:endParaRPr lang="mi-NZ" sz="3600" b="1" dirty="0"/>
          </a:p>
          <a:p>
            <a:pPr algn="ctr"/>
            <a:endParaRPr lang="mi-NZ" sz="3000" dirty="0"/>
          </a:p>
          <a:p>
            <a:pPr algn="ctr"/>
            <a:endParaRPr lang="mi-NZ" sz="3000" dirty="0"/>
          </a:p>
          <a:p>
            <a:pPr algn="ctr"/>
            <a:endParaRPr lang="mi-NZ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52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DC4691BF00A443899034738234036697" version="1.0.0">
  <systemFields>
    <field name="Objective-Id">
      <value order="0">A1457379</value>
    </field>
    <field name="Objective-Title">
      <value order="0">11.5 Naomi _ritetanga - Tertiary Success (003)</value>
    </field>
    <field name="Objective-Description">
      <value order="0"/>
    </field>
    <field name="Objective-CreationStamp">
      <value order="0">2019-08-07T03:35:09Z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2019-08-12T21:59:45Z</value>
    </field>
    <field name="Objective-Owner">
      <value order="0">Lisa Eames</value>
    </field>
    <field name="Objective-Path">
      <value order="0">Objective Global Folder:TEC Global Folder:Career Development:Deliveries:Products and Services:Products and Events:Events:Oritetanga Event:Presentations from conference</value>
    </field>
    <field name="Objective-Parent">
      <value order="0">Presentations from conference</value>
    </field>
    <field name="Objective-State">
      <value order="0">Being Drafted</value>
    </field>
    <field name="Objective-VersionId">
      <value order="0">vA3226360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qA124798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">
      <field name="Objective-Fund Name">
        <value order="0"/>
      </field>
      <field name="Objective-Sub Sector">
        <value order="0"/>
      </field>
      <field name="Objective-Reference">
        <value order="0"/>
      </field>
      <field name="Objective-Financial Year">
        <value order="0"/>
      </field>
      <field name="Objective-EDUMIS Number">
        <value order="0"/>
      </field>
      <field name="Objective-Action">
        <value order="0"/>
      </field>
      <field name="Objective-Calendar Year">
        <value order="0"/>
      </field>
      <field name="Objective-Date">
        <value order="0"/>
      </field>
      <field name="Objective-Responsible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C4691BF00A4438990347382340366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{C08CC715-1179-5A49-9BB0-88FB52DAC2E6}tf16401369</Template>
  <TotalTime>1248</TotalTime>
  <Words>183</Words>
  <Application>Microsoft Office PowerPoint</Application>
  <PresentationFormat>Widescreen</PresentationFormat>
  <Paragraphs>49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Manu, Naomi</dc:creator>
  <cp:lastModifiedBy>Lisale Falema'a</cp:lastModifiedBy>
  <cp:revision>56</cp:revision>
  <cp:lastPrinted>2018-08-13T00:42:54Z</cp:lastPrinted>
  <dcterms:created xsi:type="dcterms:W3CDTF">2018-03-20T08:01:19Z</dcterms:created>
  <dcterms:modified xsi:type="dcterms:W3CDTF">2019-08-06T04:48:37Z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A1457379</vt:lpwstr>
  </property>
  <property fmtid="{D5CDD505-2E9C-101B-9397-08002B2CF9AE}" pid="4" name="Objective-Title">
    <vt:lpwstr>11.5 Naomi _ritetanga - Tertiary Success (003)</vt:lpwstr>
  </property>
  <property fmtid="{D5CDD505-2E9C-101B-9397-08002B2CF9AE}" pid="5" name="Objective-Description">
    <vt:lpwstr/>
  </property>
  <property fmtid="{D5CDD505-2E9C-101B-9397-08002B2CF9AE}" pid="6" name="Objective-CreationStamp">
    <vt:filetime>2019-08-07T03:35:09Z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2019-08-12T21:59:45Z</vt:filetime>
  </property>
  <property fmtid="{D5CDD505-2E9C-101B-9397-08002B2CF9AE}" pid="11" name="Objective-Owner">
    <vt:lpwstr>Lisa Eames</vt:lpwstr>
  </property>
  <property fmtid="{D5CDD505-2E9C-101B-9397-08002B2CF9AE}" pid="12" name="Objective-Path">
    <vt:lpwstr>Objective Global Folder:TEC Global Folder:Career Development:Deliveries:Products and Services:Products and Events:Events:Oritetanga Event:Presentations from conference</vt:lpwstr>
  </property>
  <property fmtid="{D5CDD505-2E9C-101B-9397-08002B2CF9AE}" pid="13" name="Objective-Parent">
    <vt:lpwstr>Presentations from conference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vA3226360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/>
  </property>
  <property fmtid="{D5CDD505-2E9C-101B-9397-08002B2CF9AE}" pid="19" name="Objective-FileNumber">
    <vt:lpwstr>qA124798</vt:lpwstr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Fund Name">
    <vt:lpwstr/>
  </property>
  <property fmtid="{D5CDD505-2E9C-101B-9397-08002B2CF9AE}" pid="23" name="Objective-Sub Sector">
    <vt:lpwstr/>
  </property>
  <property fmtid="{D5CDD505-2E9C-101B-9397-08002B2CF9AE}" pid="24" name="Objective-Reference">
    <vt:lpwstr/>
  </property>
  <property fmtid="{D5CDD505-2E9C-101B-9397-08002B2CF9AE}" pid="25" name="Objective-Financial Year">
    <vt:lpwstr/>
  </property>
  <property fmtid="{D5CDD505-2E9C-101B-9397-08002B2CF9AE}" pid="26" name="Objective-EDUMIS Number">
    <vt:lpwstr/>
  </property>
  <property fmtid="{D5CDD505-2E9C-101B-9397-08002B2CF9AE}" pid="27" name="Objective-Action">
    <vt:lpwstr/>
  </property>
  <property fmtid="{D5CDD505-2E9C-101B-9397-08002B2CF9AE}" pid="28" name="Objective-Calendar Year">
    <vt:lpwstr/>
  </property>
  <property fmtid="{D5CDD505-2E9C-101B-9397-08002B2CF9AE}" pid="29" name="Objective-Date">
    <vt:lpwstr/>
  </property>
  <property fmtid="{D5CDD505-2E9C-101B-9397-08002B2CF9AE}" pid="30" name="Objective-Responsible">
    <vt:lpwstr/>
  </property>
</Properties>
</file>