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5"/>
  </p:sldMasterIdLst>
  <p:notesMasterIdLst>
    <p:notesMasterId r:id="rId12"/>
  </p:notesMasterIdLst>
  <p:handoutMasterIdLst>
    <p:handoutMasterId r:id="rId13"/>
  </p:handoutMasterIdLst>
  <p:sldIdLst>
    <p:sldId id="270" r:id="rId6"/>
    <p:sldId id="271" r:id="rId7"/>
    <p:sldId id="272" r:id="rId8"/>
    <p:sldId id="273" r:id="rId9"/>
    <p:sldId id="283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81"/>
    <a:srgbClr val="FFFEF3"/>
    <a:srgbClr val="131418"/>
    <a:srgbClr val="F8F8F8"/>
    <a:srgbClr val="B2C2F8"/>
    <a:srgbClr val="DD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74" autoAdjust="0"/>
  </p:normalViewPr>
  <p:slideViewPr>
    <p:cSldViewPr snapToGrid="0">
      <p:cViewPr varScale="1">
        <p:scale>
          <a:sx n="78" d="100"/>
          <a:sy n="78" d="100"/>
        </p:scale>
        <p:origin x="642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3.xml" Id="rId8" /><Relationship Type="http://schemas.openxmlformats.org/officeDocument/2006/relationships/handoutMaster" Target="handoutMasters/handoutMaster1.xml" Id="rId13" /><Relationship Type="http://schemas.openxmlformats.org/officeDocument/2006/relationships/tableStyles" Target="tableStyles.xml" Id="rId18" /><Relationship Type="http://schemas.openxmlformats.org/officeDocument/2006/relationships/customXml" Target="../customXml/item3.xml" Id="rId3" /><Relationship Type="http://schemas.openxmlformats.org/officeDocument/2006/relationships/slide" Target="slides/slide2.xml" Id="rId7" /><Relationship Type="http://schemas.openxmlformats.org/officeDocument/2006/relationships/notesMaster" Target="notesMasters/notesMaster1.xml" Id="rId12" /><Relationship Type="http://schemas.openxmlformats.org/officeDocument/2006/relationships/theme" Target="theme/theme1.xml" Id="rId17" /><Relationship Type="http://schemas.openxmlformats.org/officeDocument/2006/relationships/viewProps" Target="view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Master" Target="slideMasters/slideMaster1.xml" Id="rId5" /><Relationship Type="http://schemas.openxmlformats.org/officeDocument/2006/relationships/presProps" Target="presProps.xml" Id="rId15" /><Relationship Type="http://schemas.openxmlformats.org/officeDocument/2006/relationships/slide" Target="slides/slide5.xml" Id="rId10" /><Relationship Type="http://schemas.openxmlformats.org/officeDocument/2006/relationships/customXml" Target="../customXml/item4.xml" Id="rId4" /><Relationship Type="http://schemas.openxmlformats.org/officeDocument/2006/relationships/slide" Target="slides/slide4.xml" Id="rId9" /><Relationship Type="http://schemas.openxmlformats.org/officeDocument/2006/relationships/commentAuthors" Target="commentAuthors.xml" Id="rId14" /><Relationship Type="http://schemas.openxmlformats.org/officeDocument/2006/relationships/customXml" Target="/customXML/item5.xml" Id="Rf64962b7392d468e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B9243BF-5E1A-49FC-9465-3F76EBBC4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85EB15-6A99-4668-A0FA-C06211BBCE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4E0B5-5A08-4878-90A1-94001D3B7D1E}" type="datetimeFigureOut">
              <a:rPr lang="en-US" smtClean="0"/>
              <a:t>8/5/2019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939CEC-3AB8-4B30-B060-1663F1A0C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AC174A-1593-49C8-95C6-1D45834151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7439D-880B-41BB-BC66-AD11EBCC0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7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8/5/2019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6408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77351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8422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3754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436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6565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xmlns="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xmlns="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xmlns="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xmlns="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xmlns="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Grid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xmlns="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xmlns="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xmlns="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xmlns="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xmlns="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xmlns="" id="{E77FA6E5-55F2-4560-8FE1-BE530710E4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xmlns="" id="{3528C08E-7D0D-4AFB-B0E6-D4A343F541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8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82623F1A-A25F-40E8-8677-0800DF89A5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16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xmlns="" id="{73B9C81D-090D-488C-8373-C7DAE4EB8E7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54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xmlns="" id="{5E58E802-03DE-459C-8F94-F5F0839F24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92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635D0261-C0A7-4103-BE60-C605E1F6C36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 flipH="1">
            <a:off x="540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302E4867-120B-4B0B-9D4E-BD8255BA993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 flipH="1">
            <a:off x="2778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1F469D12-16FD-41F1-AC20-79B7EF0777F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flipH="1">
            <a:off x="5016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xmlns="" id="{5744C71D-7AA2-4292-A5C0-4CDAA24619F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flipH="1">
            <a:off x="7254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xmlns="" id="{68077812-195E-4C18-B06B-6A1125D9DE7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flipH="1">
            <a:off x="9492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xmlns="" id="{49712DCF-C937-42B8-AE87-D46105B119F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0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xmlns="" id="{221C3BCE-24E5-4F81-9978-069AC99149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78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77098CC4-798D-4781-A978-4293479EEB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6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108A2BC4-D5BD-4BA3-8576-84538244D3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54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4ED042C7-87E5-41F8-8599-6B733A287B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92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16259F-6698-4B2A-AB30-07C302A2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654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hoto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763130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0DC2403-3404-43F3-9D49-DE9C87D6FA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xmlns="" id="{F860DA48-8EA3-4B66-9769-15D580B5BD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109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ro Photo all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38607BE4-4B3B-474D-8601-FEFFD2DF2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" y="6567"/>
            <a:ext cx="12179564" cy="68514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1034623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9E8C9F2-AD9E-47B3-841F-A63EA593CE4B}"/>
              </a:ext>
            </a:extLst>
          </p:cNvPr>
          <p:cNvGrpSpPr/>
          <p:nvPr userDrawn="1"/>
        </p:nvGrpSpPr>
        <p:grpSpPr>
          <a:xfrm>
            <a:off x="3794310" y="379000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xmlns="" id="{8BB2DDCC-3BD6-4037-85CD-1E1C54E54C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xmlns="" id="{94FD6DA6-351A-4974-8153-BE89B6CDEB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81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Resolution with arm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9">
            <a:extLst>
              <a:ext uri="{FF2B5EF4-FFF2-40B4-BE49-F238E27FC236}">
                <a16:creationId xmlns:a16="http://schemas.microsoft.com/office/drawing/2014/main" xmlns="" id="{DB1B7584-C7DF-438B-9FE0-28AB91095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tx1">
              <a:lumMod val="95000"/>
              <a:lumOff val="5000"/>
            </a:schemeClr>
          </a:solidFill>
        </p:spPr>
        <p:txBody>
          <a:bodyPr lIns="0" tIns="0" rIns="360000" bIns="360000" anchor="b"/>
          <a:lstStyle>
            <a:lvl1pPr marL="0" indent="0" algn="r">
              <a:buNone/>
              <a:defRPr sz="16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22850" y="1606550"/>
            <a:ext cx="1987550" cy="2444750"/>
          </a:xfrm>
          <a:solidFill>
            <a:schemeClr val="bg1">
              <a:lumMod val="85000"/>
            </a:schemeClr>
          </a:solidFill>
          <a:ln w="31750">
            <a:noFill/>
          </a:ln>
          <a:effectLst/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010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ion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4800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xmlns="" id="{8C6E4D6F-39B5-4F71-BD4D-B8B2199512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xmlns="" id="{ADF600C8-C7A9-4CB2-B6C2-7F9ADEB7A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4AAE0B4-3A9A-450D-9515-1AF1FE1A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42F68A1-83F1-4D70-9CE8-21E86663F3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11C6143-D2F5-479E-AF3E-2784F41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xmlns="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51999" y="252000"/>
            <a:ext cx="11687999" cy="5855878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xmlns="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D2285355-479C-4B85-ACF6-DC70AE919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C8AE7F3-DAD7-4B18-8E33-AACAF27A0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D67953A-D47E-4083-8DBA-1E807BC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50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363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xmlns="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6F57FD-ACD4-44CB-9888-789501B6AD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CF9671-5246-4418-B8C6-1BFC8FD7E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7704" y="5211721"/>
            <a:ext cx="2845036" cy="112877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xmlns="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xmlns="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xmlns="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xmlns="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xmlns="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Name">
            <a:extLst>
              <a:ext uri="{FF2B5EF4-FFF2-40B4-BE49-F238E27FC236}">
                <a16:creationId xmlns:a16="http://schemas.microsoft.com/office/drawing/2014/main" xmlns="" id="{6B60D353-C91D-47C2-9C4D-140E5522E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927" y="562806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8" name="Email">
            <a:extLst>
              <a:ext uri="{FF2B5EF4-FFF2-40B4-BE49-F238E27FC236}">
                <a16:creationId xmlns:a16="http://schemas.microsoft.com/office/drawing/2014/main" xmlns="" id="{A6FBF5C8-50EA-413A-BC0B-6411846BA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927" y="603352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65139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46" b="10446"/>
          <a:stretch/>
        </p:blipFill>
        <p:spPr>
          <a:xfrm>
            <a:off x="0" y="0"/>
            <a:ext cx="12192000" cy="48374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211721"/>
            <a:ext cx="4021660" cy="1120015"/>
          </a:xfrm>
        </p:spPr>
        <p:txBody>
          <a:bodyPr anchor="b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514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xmlns="" id="{677AFB22-6742-41C4-82FB-C4AE9A030367}"/>
              </a:ext>
            </a:extLst>
          </p:cNvPr>
          <p:cNvGrpSpPr/>
          <p:nvPr userDrawn="1"/>
        </p:nvGrpSpPr>
        <p:grpSpPr>
          <a:xfrm rot="21295767">
            <a:off x="602957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xmlns="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805177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xmlns="" id="{66FB9647-A9A4-4596-ABCF-E53AFFCAFB9F}"/>
              </a:ext>
            </a:extLst>
          </p:cNvPr>
          <p:cNvGrpSpPr/>
          <p:nvPr userDrawn="1"/>
        </p:nvGrpSpPr>
        <p:grpSpPr>
          <a:xfrm>
            <a:off x="3683921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xmlns="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871875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xmlns="" id="{8E420E19-DB68-48C3-A1A6-532E242347B9}"/>
              </a:ext>
            </a:extLst>
          </p:cNvPr>
          <p:cNvGrpSpPr/>
          <p:nvPr userDrawn="1"/>
        </p:nvGrpSpPr>
        <p:grpSpPr>
          <a:xfrm rot="182524">
            <a:off x="4015611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xmlns="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xmlns="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4431861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0" name="Group 29" title="Paper Picture Frame">
            <a:extLst>
              <a:ext uri="{FF2B5EF4-FFF2-40B4-BE49-F238E27FC236}">
                <a16:creationId xmlns:a16="http://schemas.microsoft.com/office/drawing/2014/main" xmlns="" id="{E9ADE087-1486-4770-813C-22EC3610B7BE}"/>
              </a:ext>
            </a:extLst>
          </p:cNvPr>
          <p:cNvGrpSpPr/>
          <p:nvPr userDrawn="1"/>
        </p:nvGrpSpPr>
        <p:grpSpPr>
          <a:xfrm>
            <a:off x="6620442" y="973226"/>
            <a:ext cx="3474160" cy="4337342"/>
            <a:chOff x="4636201" y="-1745975"/>
            <a:chExt cx="3474160" cy="4337342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xmlns="" id="{B00AEFCF-4740-4F96-9450-1BE17A80E83E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D267AE62-00A1-412E-84B7-92F55C4F65F0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xmlns="" id="{4A10A739-AEE8-47CE-9B61-6428138D8C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2662" y="1222397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8" name="Group 37" title="Paper Picture Frame">
            <a:extLst>
              <a:ext uri="{FF2B5EF4-FFF2-40B4-BE49-F238E27FC236}">
                <a16:creationId xmlns:a16="http://schemas.microsoft.com/office/drawing/2014/main" xmlns="" id="{DABF8768-C8D1-4A82-A805-C5F5506C58BC}"/>
              </a:ext>
            </a:extLst>
          </p:cNvPr>
          <p:cNvGrpSpPr/>
          <p:nvPr userDrawn="1"/>
        </p:nvGrpSpPr>
        <p:grpSpPr>
          <a:xfrm rot="21371983">
            <a:off x="9482263" y="3024706"/>
            <a:ext cx="2454149" cy="3107732"/>
            <a:chOff x="8372395" y="-1103087"/>
            <a:chExt cx="2969520" cy="3760355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xmlns="" id="{FE4F63D7-193C-4BF1-AA6A-0CC6255B54E1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012AACF3-CD28-4F7B-9D0A-793661FA87CD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xmlns="" id="{6EC1D360-C4E2-4C91-AF9E-7AF1E6EC12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71983">
            <a:off x="9822213" y="3201538"/>
            <a:ext cx="1926005" cy="2027373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3938908-8151-4852-9D34-4A0EABB5D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-300000">
            <a:off x="963681" y="4376844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xmlns="" id="{04BE0EB4-E211-48E7-8CE9-238F14C8B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">
            <a:off x="4369313" y="5528337"/>
            <a:ext cx="2079980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41AFF39C-F3E3-438F-A3D2-1A0DB2549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62" y="4210036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xmlns="" id="{2890AC8F-E5E5-4784-8192-85E10FEC1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240000">
            <a:off x="9902901" y="5285017"/>
            <a:ext cx="1912579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9116EB9-0069-42F5-8A98-F976EF653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88775">
            <a:off x="9437688" y="577850"/>
            <a:ext cx="2071687" cy="1335088"/>
          </a:xfrm>
          <a:prstGeom prst="wedgeRoundRectCallout">
            <a:avLst>
              <a:gd name="adj1" fmla="val -30641"/>
              <a:gd name="adj2" fmla="val 6535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Say Something!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4FEE5F91-F850-4990-8BAE-FC47F35EF61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09436D6D-4FD1-4228-BC50-045577FE7D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25069-8666-439B-A4BB-A10D9B15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4200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16" r="5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F63C6AD2-C991-4548-924C-6CC660667895}"/>
              </a:ext>
            </a:extLst>
          </p:cNvPr>
          <p:cNvSpPr/>
          <p:nvPr userDrawn="1"/>
        </p:nvSpPr>
        <p:spPr>
          <a:xfrm>
            <a:off x="0" y="254943"/>
            <a:ext cx="5580993" cy="287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49539" y="503087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49539" y="1719707"/>
            <a:ext cx="4021660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8265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0CCC50-D5AE-473E-8DA4-2E638E56E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149" r="15149"/>
          <a:stretch/>
        </p:blipFill>
        <p:spPr>
          <a:xfrm>
            <a:off x="3794310" y="246389"/>
            <a:ext cx="8145689" cy="58614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0BF6A3E-62E6-48CD-A29B-88CE73E6821C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A1DC6FC8-8952-4670-8231-0DEB3888720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4192ED6-1886-4B29-9A6C-ADAE288D3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9E42FD3D-CCFD-4F58-AD2F-5A4E47F4A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A84683CE-A8CF-49AF-A201-4D23ED3A6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F4BFA5-1514-4544-81D7-D521E014D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F4E5B31-2016-4534-B74E-BF7499980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30628104-EF5F-4CA8-917F-4B8EDE413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E56B754A-8F9A-4225-827F-D9ED4744CB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563274F-DD8F-44AA-BB79-93A19A6D59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60AB2D4-F44C-4BEF-9335-E1FA1B64B1E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2164B0E6-261D-4D09-B280-E724ACF957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0838B82D-143F-482A-84F0-67DE64BA6E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CD868BF9-8C80-43A6-97B7-BAEA0D2D85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4CDF3342-974B-426A-B17F-44BD1CD43D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D2644570-2F82-43DE-A26E-D64C230F839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75284E4-9852-4575-88C1-8CD3C68EF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4D1FCA85-F2DF-47F9-BE08-8092F0E58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A486AFD0-657C-41A9-8E9E-C5050C4C2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9713BFC3-1FF9-43A6-A21F-F0D27E29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FB481540-EB6D-489D-BFDD-4A9675760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33A3933-AE95-46BC-AD08-3B7B57DA0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9B302502-326E-49FB-89A4-3876C6F104F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D688F4A-554E-4D8C-A919-F3D59D33B8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3A9115CD-AA92-4A0C-9392-D9D47CC0EB4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14C8F770-6364-4BA9-B7F0-F8030003CC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0648BA51-CF8E-4ECB-8FB9-5A01539380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F61C95AC-6A13-4821-9316-BAB0B673BCD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48346EA7-EFB2-4DBE-A8C7-D5E14B8DF48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010EDCC-8A2A-434C-A40E-FF0151A0BDE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39EFC999-8E2C-4CB1-95DB-870AF97AFB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5314" y="740322"/>
            <a:ext cx="6583680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txBody>
          <a:bodyPr lIns="274320" tIns="274320" rIns="274320" bIns="2743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766140F5-5E69-471E-9C80-AE189AEE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90" y="457200"/>
            <a:ext cx="30927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xmlns="" id="{78070415-763A-48E7-97EE-DC4D26102E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0390" y="2057400"/>
            <a:ext cx="30927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464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xmlns="" id="{E9B3C0E0-8194-414C-A2B5-93B5CB241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1" y="2057400"/>
            <a:ext cx="30287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xmlns="" id="{BDA337FD-9270-4DCE-AEE6-849076FB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457200"/>
            <a:ext cx="3028699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xmlns="" id="{D94E0253-D2E4-4108-BD59-E21A44E6B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4949" y="696827"/>
            <a:ext cx="6581294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360000" tIns="0" rIns="36000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710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A0C3ECA-9F05-4D02-A8A4-D360010668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51035"/>
            <a:ext cx="11473200" cy="492935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19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xmlns="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xmlns="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929BA-192C-4325-A24F-DDBC2F7BF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FE3B83-7F6C-4A84-BB86-751BE46D1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xmlns="" id="{CD6BBE0A-CBD2-406E-8D07-60ECFB37B6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2001" y="1080001"/>
            <a:ext cx="5581199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8FC08DE6-ACF8-4B81-9BD9-566B7DB14E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1" y="1620001"/>
            <a:ext cx="5580000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18E88A90-6862-4BD7-B366-699F3C6B519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52001" y="1620001"/>
            <a:ext cx="5581199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02A9A613-14E2-4283-9EA7-AFD4CF921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00" y="1080001"/>
            <a:ext cx="55812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7313E-BA32-4C8A-A09A-2460AE863A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03DD3A-23C2-4E94-B0EE-C33B0DD714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F0886619-BEB9-42DC-803D-74D33640AF82}"/>
              </a:ext>
            </a:extLst>
          </p:cNvPr>
          <p:cNvSpPr/>
          <p:nvPr userDrawn="1"/>
        </p:nvSpPr>
        <p:spPr>
          <a:xfrm rot="5400000">
            <a:off x="3951843" y="1843045"/>
            <a:ext cx="4714491" cy="493907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231C3E67-BB2B-4CEA-AB69-532143A95E92}"/>
              </a:ext>
            </a:extLst>
          </p:cNvPr>
          <p:cNvSpPr/>
          <p:nvPr userDrawn="1"/>
        </p:nvSpPr>
        <p:spPr>
          <a:xfrm>
            <a:off x="3738755" y="319523"/>
            <a:ext cx="4714491" cy="572515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xmlns="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4080000" y="658589"/>
            <a:ext cx="4032000" cy="421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80001" y="5073932"/>
            <a:ext cx="4031999" cy="737233"/>
          </a:xfrm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3028700" cy="141533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xmlns="" id="{8ACF814D-5E9D-4331-8EF5-399B1D3A9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xmlns="" id="{DFD76CC2-E913-40E2-A504-17F9C4676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41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xmlns="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520313" y="1254680"/>
            <a:ext cx="2071687" cy="828985"/>
          </a:xfrm>
          <a:prstGeom prst="wedgeRoundRectCallout">
            <a:avLst>
              <a:gd name="adj1" fmla="val -68649"/>
              <a:gd name="adj2" fmla="val 500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xmlns="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29" y="4129296"/>
            <a:ext cx="2071687" cy="828985"/>
          </a:xfrm>
          <a:prstGeom prst="wedgeRoundRectCallout">
            <a:avLst>
              <a:gd name="adj1" fmla="val 66830"/>
              <a:gd name="adj2" fmla="val -5567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</p:spTree>
    <p:extLst>
      <p:ext uri="{BB962C8B-B14F-4D97-AF65-F5344CB8AC3E}">
        <p14:creationId xmlns:p14="http://schemas.microsoft.com/office/powerpoint/2010/main" val="409932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xmlns="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000219" y="645314"/>
            <a:ext cx="2071687" cy="828985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xmlns="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0096" y="645314"/>
            <a:ext cx="2071687" cy="828985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10F92-FE15-43F8-AA38-02CE149B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4972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xmlns="" id="{CB1F026C-F353-497E-BC55-46019B42191A}"/>
              </a:ext>
            </a:extLst>
          </p:cNvPr>
          <p:cNvSpPr/>
          <p:nvPr userDrawn="1"/>
        </p:nvSpPr>
        <p:spPr>
          <a:xfrm rot="5400000">
            <a:off x="528037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xmlns="" id="{D933D8A1-9AB2-4A32-A6F0-035D235A8E93}"/>
              </a:ext>
            </a:extLst>
          </p:cNvPr>
          <p:cNvSpPr/>
          <p:nvPr userDrawn="1"/>
        </p:nvSpPr>
        <p:spPr>
          <a:xfrm rot="16200000" flipH="1">
            <a:off x="3630532" y="3153768"/>
            <a:ext cx="3220061" cy="1840706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xmlns="" id="{AD8B2DCC-383E-4DE2-8D64-D0FDAAAFBD66}"/>
              </a:ext>
            </a:extLst>
          </p:cNvPr>
          <p:cNvSpPr/>
          <p:nvPr userDrawn="1"/>
        </p:nvSpPr>
        <p:spPr>
          <a:xfrm rot="16200000" flipH="1">
            <a:off x="615659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0BB3C4F0-6068-487E-B600-33DB85DB06FD}"/>
              </a:ext>
            </a:extLst>
          </p:cNvPr>
          <p:cNvSpPr/>
          <p:nvPr userDrawn="1"/>
        </p:nvSpPr>
        <p:spPr>
          <a:xfrm>
            <a:off x="692355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934385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xmlns="" id="{B00AEFCF-4740-4F96-9450-1BE17A80E83E}"/>
              </a:ext>
            </a:extLst>
          </p:cNvPr>
          <p:cNvSpPr/>
          <p:nvPr userDrawn="1"/>
        </p:nvSpPr>
        <p:spPr>
          <a:xfrm rot="5400000">
            <a:off x="8295243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D267AE62-00A1-412E-84B7-92F55C4F65F0}"/>
              </a:ext>
            </a:extLst>
          </p:cNvPr>
          <p:cNvSpPr/>
          <p:nvPr userDrawn="1"/>
        </p:nvSpPr>
        <p:spPr>
          <a:xfrm>
            <a:off x="8117840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xmlns="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8320060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34385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xmlns="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8320060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BDFF418-1C38-4D1C-88D1-5F4AAD1CDFC5}"/>
              </a:ext>
            </a:extLst>
          </p:cNvPr>
          <p:cNvSpPr/>
          <p:nvPr userDrawn="1"/>
        </p:nvSpPr>
        <p:spPr>
          <a:xfrm>
            <a:off x="4405097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xmlns="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4627222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xmlns="" id="{E3CD4E7B-A065-45F0-B6B0-62967526E4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7222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303646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7168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xmlns="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12690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xmlns="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5742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xmlns="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7168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xmlns="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4248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xmlns="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23385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xmlns="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8785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xmlns="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4187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xmlns="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5120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xmlns="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8785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xmlns="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4187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1749190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3612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xmlns="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9134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xmlns="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2186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xmlns="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3612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xmlns="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0692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xmlns="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19829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xmlns="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5229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xmlns="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0631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xmlns="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1564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xmlns="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5229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xmlns="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0631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64DBF4-1457-49E9-8D57-2206C14F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1135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2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540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xmlns="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xmlns="" id="{55D9E1A3-E25D-44DF-9C7F-88BB88C2F5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flipH="1">
            <a:off x="2778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xmlns="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xmlns="" id="{1C42802B-CA5A-46C0-B2EC-C2F3EDE562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5016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xmlns="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83AFD9EA-EEBF-4DAA-A8FF-5AFDF34049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 flipH="1">
            <a:off x="7254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xmlns="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xmlns="" id="{70399DD2-B5F4-4309-91F3-10BCEAC660A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9492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xmlns="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xmlns="" id="{12704629-F565-4077-A10D-E37F083644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313" y="2869885"/>
            <a:ext cx="2071687" cy="622829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xmlns="" id="{190A6C20-E6B7-4E39-BD17-6905BF38B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2869884"/>
            <a:ext cx="2071687" cy="622829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13579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1A3259E-240C-42CB-8801-DEBFBAE609C3}"/>
              </a:ext>
            </a:extLst>
          </p:cNvPr>
          <p:cNvSpPr/>
          <p:nvPr userDrawn="1"/>
        </p:nvSpPr>
        <p:spPr>
          <a:xfrm>
            <a:off x="0" y="0"/>
            <a:ext cx="12192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C67978F-1E62-4A21-B029-1D9A17727B01}"/>
              </a:ext>
            </a:extLst>
          </p:cNvPr>
          <p:cNvSpPr/>
          <p:nvPr userDrawn="1"/>
        </p:nvSpPr>
        <p:spPr>
          <a:xfrm>
            <a:off x="0" y="6120000"/>
            <a:ext cx="12192000" cy="742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B073353-28E5-4520-BBEC-48EAAA91EE05}"/>
              </a:ext>
            </a:extLst>
          </p:cNvPr>
          <p:cNvSpPr/>
          <p:nvPr userDrawn="1"/>
        </p:nvSpPr>
        <p:spPr>
          <a:xfrm rot="5400000">
            <a:off x="-3303000" y="3303000"/>
            <a:ext cx="6858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3F3659F-B067-4A9D-A42D-6C8056738FFF}"/>
              </a:ext>
            </a:extLst>
          </p:cNvPr>
          <p:cNvSpPr/>
          <p:nvPr userDrawn="1"/>
        </p:nvSpPr>
        <p:spPr>
          <a:xfrm rot="5400000">
            <a:off x="8637000" y="3303000"/>
            <a:ext cx="6858000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52000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260000"/>
            <a:ext cx="11052000" cy="4594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000" y="63085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0000" y="6311112"/>
            <a:ext cx="360000" cy="360000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7E4179-FBCC-4D67-B988-A0C4952BC12D}"/>
              </a:ext>
            </a:extLst>
          </p:cNvPr>
          <p:cNvSpPr txBox="1"/>
          <p:nvPr userDrawn="1"/>
        </p:nvSpPr>
        <p:spPr>
          <a:xfrm>
            <a:off x="9154231" y="6308550"/>
            <a:ext cx="2314222" cy="36512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sz="16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Bellows College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1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60" r:id="rId14"/>
    <p:sldLayoutId id="2147483661" r:id="rId15"/>
    <p:sldLayoutId id="2147483658" r:id="rId16"/>
    <p:sldLayoutId id="2147483659" r:id="rId17"/>
    <p:sldLayoutId id="2147483675" r:id="rId18"/>
    <p:sldLayoutId id="2147483678" r:id="rId19"/>
    <p:sldLayoutId id="2147483680" r:id="rId20"/>
    <p:sldLayoutId id="2147483679" r:id="rId21"/>
    <p:sldLayoutId id="2147483677" r:id="rId22"/>
    <p:sldLayoutId id="2147483676" r:id="rId23"/>
    <p:sldLayoutId id="2147483652" r:id="rId24"/>
    <p:sldLayoutId id="2147483656" r:id="rId25"/>
    <p:sldLayoutId id="2147483654" r:id="rId26"/>
    <p:sldLayoutId id="2147483655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4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10" Type="http://schemas.openxmlformats.org/officeDocument/2006/relationships/image" Target="../media/image13.jpg"/><Relationship Id="rId4" Type="http://schemas.openxmlformats.org/officeDocument/2006/relationships/image" Target="../media/image1.pn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60" b="18260"/>
          <a:stretch>
            <a:fillRect/>
          </a:stretch>
        </p:blipFill>
        <p:spPr>
          <a:xfrm>
            <a:off x="1" y="0"/>
            <a:ext cx="12191999" cy="483745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2364D1BF-A06E-4FF1-A6F2-DDA5CFC837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081" y="5325199"/>
            <a:ext cx="3456053" cy="896157"/>
          </a:xfrm>
        </p:spPr>
        <p:txBody>
          <a:bodyPr/>
          <a:lstStyle/>
          <a:p>
            <a:r>
              <a:rPr lang="en-US" sz="2800" dirty="0"/>
              <a:t>Ōritetanga Learner Success Conference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4236A4D9-DCA0-4D15-8774-34A949977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4101" y="5313140"/>
            <a:ext cx="4409423" cy="1120015"/>
          </a:xfrm>
        </p:spPr>
        <p:txBody>
          <a:bodyPr/>
          <a:lstStyle/>
          <a:p>
            <a:r>
              <a:rPr lang="en-US" sz="1100" dirty="0" smtClean="0"/>
              <a:t>By Nikki Makamba</a:t>
            </a:r>
          </a:p>
          <a:p>
            <a:r>
              <a:rPr lang="en-US" sz="1100" noProof="1" smtClean="0"/>
              <a:t>Unitec Institute of Technology</a:t>
            </a:r>
          </a:p>
          <a:p>
            <a:r>
              <a:rPr lang="en-US" sz="1100" noProof="1" smtClean="0"/>
              <a:t>Waitakere Student Represesentative</a:t>
            </a:r>
          </a:p>
          <a:p>
            <a:r>
              <a:rPr lang="en-US" sz="1100" noProof="1" smtClean="0"/>
              <a:t>Unitec Student Council</a:t>
            </a:r>
          </a:p>
          <a:p>
            <a:endParaRPr lang="en-US" noProof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BB77C0C-1042-44F9-A00C-9DEE176AE4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1295767">
            <a:off x="6282369" y="3276395"/>
            <a:ext cx="3063967" cy="3802045"/>
            <a:chOff x="4636201" y="-1745975"/>
            <a:chExt cx="3474160" cy="4337342"/>
          </a:xfrm>
        </p:grpSpPr>
        <p:sp>
          <p:nvSpPr>
            <p:cNvPr id="16" name="Parallelogram 15">
              <a:extLst>
                <a:ext uri="{FF2B5EF4-FFF2-40B4-BE49-F238E27FC236}">
                  <a16:creationId xmlns:a16="http://schemas.microsoft.com/office/drawing/2014/main" xmlns="" id="{269610D6-7006-4BA5-A69B-3C7A4ED489FF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: Rounded Corners 16" descr="Photo frame">
              <a:extLst>
                <a:ext uri="{FF2B5EF4-FFF2-40B4-BE49-F238E27FC236}">
                  <a16:creationId xmlns:a16="http://schemas.microsoft.com/office/drawing/2014/main" xmlns="" id="{796A7B23-46FE-43D7-A493-FB56337C450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6B1D40C-7E92-4FF3-A3DE-A858E37F3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9044890" y="145283"/>
            <a:ext cx="2847409" cy="3554872"/>
            <a:chOff x="12781483" y="-1318991"/>
            <a:chExt cx="3132150" cy="3910359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xmlns="" id="{E3463503-E42B-437B-A892-C13AB4A175E5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 descr="Photo frame">
              <a:extLst>
                <a:ext uri="{FF2B5EF4-FFF2-40B4-BE49-F238E27FC236}">
                  <a16:creationId xmlns:a16="http://schemas.microsoft.com/office/drawing/2014/main" xmlns="" id="{0EF8A4BF-A43E-4569-9286-DE035DF7EE4B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0AD151C-9F8B-457A-B87A-CA2E5927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82524">
            <a:off x="9285163" y="3528337"/>
            <a:ext cx="2699564" cy="3418505"/>
            <a:chOff x="8372395" y="-1103087"/>
            <a:chExt cx="2969520" cy="3760355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xmlns="" id="{E507910B-BCDF-4B2E-B3A2-47A0AAB13151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: Rounded Corners 22" descr="Photo frame">
              <a:extLst>
                <a:ext uri="{FF2B5EF4-FFF2-40B4-BE49-F238E27FC236}">
                  <a16:creationId xmlns:a16="http://schemas.microsoft.com/office/drawing/2014/main" xmlns="" id="{E991952B-2BE5-44A2-84BD-A9364DF019BB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0B893E7-2D9C-445D-8C3C-B056DC61CD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073757" y="5313321"/>
            <a:ext cx="0" cy="896157"/>
          </a:xfrm>
          <a:prstGeom prst="line">
            <a:avLst/>
          </a:prstGeom>
          <a:ln w="38100" cap="rnd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 rot="21295767">
            <a:off x="6576241" y="3909651"/>
            <a:ext cx="2214342" cy="2331293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2456"/>
          <a:stretch>
            <a:fillRect/>
          </a:stretch>
        </p:blipFill>
        <p:spPr>
          <a:xfrm>
            <a:off x="9171663" y="420064"/>
            <a:ext cx="2242416" cy="2360438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493"/>
          <a:stretch>
            <a:fillRect/>
          </a:stretch>
        </p:blipFill>
        <p:spPr>
          <a:xfrm rot="182524">
            <a:off x="9703528" y="3885853"/>
            <a:ext cx="2118605" cy="2230110"/>
          </a:xfrm>
        </p:spPr>
      </p:pic>
    </p:spTree>
    <p:extLst>
      <p:ext uri="{BB962C8B-B14F-4D97-AF65-F5344CB8AC3E}">
        <p14:creationId xmlns:p14="http://schemas.microsoft.com/office/powerpoint/2010/main" val="158220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Placeholder 29" descr="close up picture of stool">
            <a:extLst>
              <a:ext uri="{FF2B5EF4-FFF2-40B4-BE49-F238E27FC236}">
                <a16:creationId xmlns:a16="http://schemas.microsoft.com/office/drawing/2014/main" xmlns="" id="{3E1EAD92-1A5E-46E0-81ED-A23E2CA5C4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4DC4A05-6B88-40B9-962D-5A44987E7A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1295767">
            <a:off x="602957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xmlns="" id="{9F3C8751-4F98-45AF-A255-C8DBCE4F4940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: Rounded Corners 15" descr="Photo frame">
              <a:extLst>
                <a:ext uri="{FF2B5EF4-FFF2-40B4-BE49-F238E27FC236}">
                  <a16:creationId xmlns:a16="http://schemas.microsoft.com/office/drawing/2014/main" xmlns="" id="{2991FA87-0936-41CA-B318-5E60CC848798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E9A315D-8DD8-4559-B03B-3D302D9CD9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3675330" y="382465"/>
            <a:ext cx="2847409" cy="3554872"/>
            <a:chOff x="12781483" y="-1318991"/>
            <a:chExt cx="3132150" cy="3910359"/>
          </a:xfrm>
        </p:grpSpPr>
        <p:sp>
          <p:nvSpPr>
            <p:cNvPr id="18" name="Parallelogram 17">
              <a:extLst>
                <a:ext uri="{FF2B5EF4-FFF2-40B4-BE49-F238E27FC236}">
                  <a16:creationId xmlns:a16="http://schemas.microsoft.com/office/drawing/2014/main" xmlns="" id="{526FFA1F-C02F-4183-9CAF-3EC45C05770E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: Rounded Corners 18" descr="Photo frame">
              <a:extLst>
                <a:ext uri="{FF2B5EF4-FFF2-40B4-BE49-F238E27FC236}">
                  <a16:creationId xmlns:a16="http://schemas.microsoft.com/office/drawing/2014/main" xmlns="" id="{C50A27E7-6B18-4B33-A9D5-C2BB56EF7A4A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5D79137-7B8B-41D9-9D1A-2B4C07121C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82524">
            <a:off x="4015611" y="3010143"/>
            <a:ext cx="2699564" cy="3418505"/>
            <a:chOff x="8372395" y="-1103087"/>
            <a:chExt cx="2969520" cy="3760355"/>
          </a:xfrm>
        </p:grpSpPr>
        <p:sp>
          <p:nvSpPr>
            <p:cNvPr id="21" name="Parallelogram 20">
              <a:extLst>
                <a:ext uri="{FF2B5EF4-FFF2-40B4-BE49-F238E27FC236}">
                  <a16:creationId xmlns:a16="http://schemas.microsoft.com/office/drawing/2014/main" xmlns="" id="{A3FC0CC1-8F2B-4285-89B0-48038CE9FCCF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: Rounded Corners 21" descr="Photo frame">
              <a:extLst>
                <a:ext uri="{FF2B5EF4-FFF2-40B4-BE49-F238E27FC236}">
                  <a16:creationId xmlns:a16="http://schemas.microsoft.com/office/drawing/2014/main" xmlns="" id="{489F9FB9-FE28-4463-8DEC-8807A206B04A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46C71B6-1F3E-4ECE-A5B9-7327585B70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620442" y="973226"/>
            <a:ext cx="3474160" cy="4337342"/>
            <a:chOff x="4636201" y="-1745975"/>
            <a:chExt cx="3474160" cy="4337342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xmlns="" id="{241BC439-F1E5-43D5-8B94-93321A73B30B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 descr="Photo frame">
              <a:extLst>
                <a:ext uri="{FF2B5EF4-FFF2-40B4-BE49-F238E27FC236}">
                  <a16:creationId xmlns:a16="http://schemas.microsoft.com/office/drawing/2014/main" xmlns="" id="{A6F097F2-D267-46BA-AFC6-76D7D422108C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9ACB5D1-3120-4A92-B995-F44AF936E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1371983">
            <a:off x="9482263" y="3024706"/>
            <a:ext cx="2454149" cy="3107732"/>
            <a:chOff x="8372395" y="-1103087"/>
            <a:chExt cx="2969520" cy="3760355"/>
          </a:xfrm>
        </p:grpSpPr>
        <p:sp>
          <p:nvSpPr>
            <p:cNvPr id="27" name="Parallelogram 26">
              <a:extLst>
                <a:ext uri="{FF2B5EF4-FFF2-40B4-BE49-F238E27FC236}">
                  <a16:creationId xmlns:a16="http://schemas.microsoft.com/office/drawing/2014/main" xmlns="" id="{AA1F842C-6D95-415B-AE49-DE17209DACEE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: Rounded Corners 27" descr="Photo frame">
              <a:extLst>
                <a:ext uri="{FF2B5EF4-FFF2-40B4-BE49-F238E27FC236}">
                  <a16:creationId xmlns:a16="http://schemas.microsoft.com/office/drawing/2014/main" xmlns="" id="{6C650338-3E18-432E-8D96-8C8E759D614E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9B2309E8-00AD-4C8A-B916-190363E157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My son Kristian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986B5791-521E-4BD4-B2D8-3A327259F9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80000">
            <a:off x="4359534" y="5645270"/>
            <a:ext cx="2079980" cy="247763"/>
          </a:xfrm>
        </p:spPr>
        <p:txBody>
          <a:bodyPr/>
          <a:lstStyle/>
          <a:p>
            <a:r>
              <a:rPr lang="en-US" dirty="0" smtClean="0"/>
              <a:t>My son Kristian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E330705B-1003-44ED-A412-E0292EA069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My Whanau/ Family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9D133A39-10C1-4781-9569-1102B2CD66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My sisters &amp; My </a:t>
            </a:r>
            <a:r>
              <a:rPr lang="en-US" dirty="0" err="1" smtClean="0"/>
              <a:t>Neice</a:t>
            </a:r>
            <a:endParaRPr lang="en-US" dirty="0"/>
          </a:p>
        </p:txBody>
      </p:sp>
      <p:sp>
        <p:nvSpPr>
          <p:cNvPr id="12" name="Text Placeholder 11" descr="Callout Graphic">
            <a:extLst>
              <a:ext uri="{FF2B5EF4-FFF2-40B4-BE49-F238E27FC236}">
                <a16:creationId xmlns:a16="http://schemas.microsoft.com/office/drawing/2014/main" xmlns="" id="{1D806FAE-80FD-4B16-BC8C-CC6A0513CF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1010239">
            <a:off x="9185483" y="354353"/>
            <a:ext cx="2644321" cy="1335088"/>
          </a:xfrm>
        </p:spPr>
        <p:txBody>
          <a:bodyPr/>
          <a:lstStyle/>
          <a:p>
            <a:r>
              <a:rPr lang="en-US" sz="1400" dirty="0" smtClean="0"/>
              <a:t>Whakawhanaungatanga- Who am </a:t>
            </a:r>
            <a:r>
              <a:rPr lang="en-US" dirty="0" smtClean="0"/>
              <a:t>I?</a:t>
            </a:r>
            <a:endParaRPr lang="en-US" noProof="1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1936D6E0-DB23-48E4-A78B-73EE645F392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7" name="Title 36" hidden="1">
            <a:extLst>
              <a:ext uri="{FF2B5EF4-FFF2-40B4-BE49-F238E27FC236}">
                <a16:creationId xmlns:a16="http://schemas.microsoft.com/office/drawing/2014/main" xmlns="" id="{F440202E-B31B-4890-B8BD-C417227D0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2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" r="2481"/>
          <a:stretch>
            <a:fillRect/>
          </a:stretch>
        </p:blipFill>
        <p:spPr/>
      </p:pic>
      <p:pic>
        <p:nvPicPr>
          <p:cNvPr id="29" name="Picture Placeholder 28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70" b="16770"/>
          <a:stretch>
            <a:fillRect/>
          </a:stretch>
        </p:blipFill>
        <p:spPr>
          <a:xfrm>
            <a:off x="3871875" y="577142"/>
            <a:ext cx="2242416" cy="2660963"/>
          </a:xfrm>
        </p:spPr>
      </p:pic>
      <p:pic>
        <p:nvPicPr>
          <p:cNvPr id="38" name="Picture Placeholder 37"/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" r="2491"/>
          <a:stretch>
            <a:fillRect/>
          </a:stretch>
        </p:blipFill>
        <p:spPr>
          <a:xfrm rot="182524">
            <a:off x="4438650" y="3314700"/>
            <a:ext cx="2119313" cy="2230438"/>
          </a:xfrm>
        </p:spPr>
      </p:pic>
      <p:pic>
        <p:nvPicPr>
          <p:cNvPr id="35" name="Picture Placeholder 34"/>
          <p:cNvPicPr>
            <a:picLocks noGrp="1" noChangeAspect="1"/>
          </p:cNvPicPr>
          <p:nvPr>
            <p:ph type="pic" sz="quarter" idx="14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 b="8026"/>
          <a:stretch>
            <a:fillRect/>
          </a:stretch>
        </p:blipFill>
        <p:spPr>
          <a:xfrm>
            <a:off x="6969125" y="1381125"/>
            <a:ext cx="2435225" cy="2725738"/>
          </a:xfrm>
        </p:spPr>
      </p:pic>
      <p:pic>
        <p:nvPicPr>
          <p:cNvPr id="36" name="Picture Placeholder 35"/>
          <p:cNvPicPr>
            <a:picLocks noGrp="1" noChangeAspect="1"/>
          </p:cNvPicPr>
          <p:nvPr>
            <p:ph type="pic" sz="quarter" idx="15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" r="19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778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2" grpId="1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25B0F1F-396E-408E-9562-3FCE29BC6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539999"/>
            <a:ext cx="3202940" cy="2142241"/>
          </a:xfrm>
        </p:spPr>
        <p:txBody>
          <a:bodyPr/>
          <a:lstStyle/>
          <a:p>
            <a:r>
              <a:rPr lang="en-US" dirty="0" smtClean="0"/>
              <a:t>Unitec Student Council</a:t>
            </a:r>
            <a:br>
              <a:rPr lang="en-US" dirty="0" smtClean="0"/>
            </a:br>
            <a:r>
              <a:rPr lang="en-NZ" sz="1400" dirty="0"/>
              <a:t>The Student Council represents and speaks on behalf of Unitec students to Unitec staff and governing body, the NZ government and to the media. 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DF7CAE-35CF-492B-B266-6557B1A7F8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80001" y="4998720"/>
            <a:ext cx="4254102" cy="949234"/>
          </a:xfrm>
        </p:spPr>
        <p:txBody>
          <a:bodyPr/>
          <a:lstStyle/>
          <a:p>
            <a:r>
              <a:rPr lang="en-US" noProof="1"/>
              <a:t>Unitec Student Council 2019:</a:t>
            </a:r>
          </a:p>
          <a:p>
            <a:r>
              <a:rPr lang="en-US" sz="1200" noProof="1"/>
              <a:t>Student President- Helen Vea, Māori Rep- Mereana Kiore, Pacific Rep- Tokasi Iupeli, Waitākere Rep- Nicola Makamba, General Rep- Kane Campbell and International Rep- Avantika Kark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BF0B13-E66A-4AAB-BF73-E2B104DDEC7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749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F33CB4D-0B16-4DEE-A8CF-DCADC185C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778B4D-6F93-4962-BC5B-4D11766D2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noProof="1"/>
              <a:t>ipsum </a:t>
            </a:r>
            <a:br>
              <a:rPr lang="en-US" noProof="1"/>
            </a:br>
            <a:r>
              <a:rPr lang="en-US" noProof="1"/>
              <a:t>dolor sit amet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47C5E5-BB15-4708-8D54-333FB659E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Lorem </a:t>
            </a:r>
            <a:r>
              <a:rPr lang="en-US" noProof="1"/>
              <a:t>ipsum </a:t>
            </a:r>
            <a:br>
              <a:rPr lang="en-US" noProof="1"/>
            </a:br>
            <a:r>
              <a:rPr lang="en-US" noProof="1"/>
              <a:t>dolor sit amet</a:t>
            </a:r>
          </a:p>
        </p:txBody>
      </p:sp>
      <p:sp>
        <p:nvSpPr>
          <p:cNvPr id="9" name="Text Placeholder 8" descr="Callout Graphic">
            <a:extLst>
              <a:ext uri="{FF2B5EF4-FFF2-40B4-BE49-F238E27FC236}">
                <a16:creationId xmlns:a16="http://schemas.microsoft.com/office/drawing/2014/main" xmlns="" id="{422E9491-6C57-4B51-89F4-62B709ABA9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5669" y="4188500"/>
            <a:ext cx="2071687" cy="828985"/>
          </a:xfrm>
          <a:solidFill>
            <a:schemeClr val="tx1"/>
          </a:solidFill>
        </p:spPr>
        <p:txBody>
          <a:bodyPr vert="horz" lIns="72000" tIns="0" rIns="0" bIns="0" rtlCol="0" anchor="ctr">
            <a:noAutofit/>
          </a:bodyPr>
          <a:lstStyle/>
          <a:p>
            <a:r>
              <a:rPr lang="en-US" dirty="0" smtClean="0"/>
              <a:t>USC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CD18BAC-7348-46E1-AB5B-1B026E630F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 Placeholder 5" descr="Callout Graphic">
            <a:extLst>
              <a:ext uri="{FF2B5EF4-FFF2-40B4-BE49-F238E27FC236}">
                <a16:creationId xmlns:a16="http://schemas.microsoft.com/office/drawing/2014/main" xmlns="" id="{EA948D9C-AAA7-40D7-942C-249514F65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 rot="21367558">
            <a:off x="9601227" y="743931"/>
            <a:ext cx="2071687" cy="828985"/>
          </a:xfrm>
        </p:spPr>
        <p:txBody>
          <a:bodyPr/>
          <a:lstStyle/>
          <a:p>
            <a:r>
              <a:rPr lang="en-US" dirty="0" smtClean="0"/>
              <a:t>USC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4401"/>
          <a:stretch>
            <a:fillRect/>
          </a:stretch>
        </p:blipFill>
        <p:spPr>
          <a:xfrm flipH="1">
            <a:off x="2531716" y="1722992"/>
            <a:ext cx="2602990" cy="2739989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44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475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9" grpId="1" uiExpand="1" build="p" animBg="1"/>
      <p:bldP spid="6" grpId="0" uiExpand="1" build="p" animBg="1"/>
      <p:bldP spid="6" grpId="1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 hidden="1">
            <a:extLst>
              <a:ext uri="{FF2B5EF4-FFF2-40B4-BE49-F238E27FC236}">
                <a16:creationId xmlns:a16="http://schemas.microsoft.com/office/drawing/2014/main" xmlns="" id="{8E39BA1C-B73C-44F3-8D5C-6F1EF354C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778B4D-6F93-4962-BC5B-4D11766D2A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Orientation Semester One</a:t>
            </a:r>
            <a:endParaRPr lang="en-US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47C5E5-BB15-4708-8D54-333FB659E9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18219" y="4710631"/>
            <a:ext cx="2736000" cy="602940"/>
          </a:xfrm>
        </p:spPr>
        <p:txBody>
          <a:bodyPr/>
          <a:lstStyle/>
          <a:p>
            <a:r>
              <a:rPr lang="en-US" dirty="0" smtClean="0"/>
              <a:t>Money Matters Waitakere</a:t>
            </a:r>
            <a:endParaRPr lang="en-US" noProof="1"/>
          </a:p>
        </p:txBody>
      </p:sp>
      <p:sp>
        <p:nvSpPr>
          <p:cNvPr id="6" name="Text Placeholder 5" descr="Callout Graphic">
            <a:extLst>
              <a:ext uri="{FF2B5EF4-FFF2-40B4-BE49-F238E27FC236}">
                <a16:creationId xmlns:a16="http://schemas.microsoft.com/office/drawing/2014/main" xmlns="" id="{EA948D9C-AAA7-40D7-942C-249514F65FC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USC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4CD18BAC-7348-46E1-AB5B-1B026E630F8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 Placeholder 8" descr="Callout Graphic">
            <a:extLst>
              <a:ext uri="{FF2B5EF4-FFF2-40B4-BE49-F238E27FC236}">
                <a16:creationId xmlns:a16="http://schemas.microsoft.com/office/drawing/2014/main" xmlns="" id="{422E9491-6C57-4B51-89F4-62B709ABA9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28805" y="645313"/>
            <a:ext cx="2071687" cy="828985"/>
          </a:xfrm>
        </p:spPr>
        <p:txBody>
          <a:bodyPr/>
          <a:lstStyle/>
          <a:p>
            <a:r>
              <a:rPr lang="en-US" dirty="0" smtClean="0"/>
              <a:t>The Journey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253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4" b="20744"/>
          <a:stretch>
            <a:fillRect/>
          </a:stretch>
        </p:blipFill>
        <p:spPr>
          <a:xfrm flipH="1">
            <a:off x="7018219" y="1722992"/>
            <a:ext cx="2736000" cy="2880000"/>
          </a:xfrm>
        </p:spPr>
      </p:pic>
    </p:spTree>
    <p:extLst>
      <p:ext uri="{BB962C8B-B14F-4D97-AF65-F5344CB8AC3E}">
        <p14:creationId xmlns:p14="http://schemas.microsoft.com/office/powerpoint/2010/main" val="3173534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4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6" grpId="1" uiExpand="1" build="p" animBg="1"/>
      <p:bldP spid="9" grpId="0" uiExpand="1" build="p" animBg="1"/>
      <p:bldP spid="9" grpId="1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xmlns="" id="{79DEFEC4-3582-416C-9471-7E15DA0F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B7A2EF-516F-42FD-96C5-403A45E6C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Pink Shirt Day</a:t>
            </a:r>
            <a:endParaRPr lang="en-US" noProof="1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FCABA70-B848-4777-A55F-6C2C759CAC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Graduation Semester One</a:t>
            </a:r>
            <a:endParaRPr lang="en-US" noProof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109A6F3-A2E6-4510-8517-14511CEFB1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Graduation Semester One</a:t>
            </a:r>
            <a:endParaRPr lang="en-US" noProof="1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FC1209-661D-4153-A676-AE8B5108834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0498"/>
          <a:stretch>
            <a:fillRect/>
          </a:stretch>
        </p:blipFill>
        <p:spPr>
          <a:xfrm flipH="1">
            <a:off x="934384" y="1722993"/>
            <a:ext cx="2736000" cy="288000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1" r="14401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04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9831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ktronic">
      <a:dk1>
        <a:sysClr val="windowText" lastClr="000000"/>
      </a:dk1>
      <a:lt1>
        <a:sysClr val="window" lastClr="FFFFFF"/>
      </a:lt1>
      <a:dk2>
        <a:srgbClr val="3E434A"/>
      </a:dk2>
      <a:lt2>
        <a:srgbClr val="D7D8D2"/>
      </a:lt2>
      <a:accent1>
        <a:srgbClr val="1AB5D7"/>
      </a:accent1>
      <a:accent2>
        <a:srgbClr val="192852"/>
      </a:accent2>
      <a:accent3>
        <a:srgbClr val="74C044"/>
      </a:accent3>
      <a:accent4>
        <a:srgbClr val="A4CE3A"/>
      </a:accent4>
      <a:accent5>
        <a:srgbClr val="F05B24"/>
      </a:accent5>
      <a:accent6>
        <a:srgbClr val="F5F5F5"/>
      </a:accent6>
      <a:hlink>
        <a:srgbClr val="1AB5D7"/>
      </a:hlink>
      <a:folHlink>
        <a:srgbClr val="3E434A"/>
      </a:folHlink>
    </a:clrScheme>
    <a:fontScheme name="Custom 164">
      <a:majorFont>
        <a:latin typeface="Bookman Old Style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99876_Photo montage presentation_RVA_v4" id="{3A8C93B5-5D08-4AEE-AD24-20704D305745}" vid="{21DD9924-868B-4296-AF86-1978DEA204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5.xml.rels>&#65279;<?xml version="1.0" encoding="utf-8"?><Relationships xmlns="http://schemas.openxmlformats.org/package/2006/relationships"><Relationship Type="http://schemas.openxmlformats.org/officeDocument/2006/relationships/customXmlProps" Target="/customXML/itemProps5.xml" Id="Rd3c4172d526e4b2384ade4b889302c76" /></Relationships>
</file>

<file path=customXML/item5.xml><?xml version="1.0" encoding="utf-8"?>
<metadata xmlns="http://www.objective.com/ecm/document/metadata/DC4691BF00A443899034738234036697" version="1.0.0">
  <systemFields>
    <field name="Objective-Id">
      <value order="0">A1457390</value>
    </field>
    <field name="Objective-Title">
      <value order="0">15 Oritetanga Conference Student Story - Nikki Makamba</value>
    </field>
    <field name="Objective-Description">
      <value order="0"/>
    </field>
    <field name="Objective-CreationStamp">
      <value order="0">2019-08-06T21:07:09Z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2019-08-12T22:01:04Z</value>
    </field>
    <field name="Objective-Owner">
      <value order="0">Lisa Eames</value>
    </field>
    <field name="Objective-Path">
      <value order="0">Objective Global Folder:TEC Global Folder:Career Development:Deliveries:Products and Services:Products and Events:Events:Oritetanga Event:Presentations from conference</value>
    </field>
    <field name="Objective-Parent">
      <value order="0">Presentations from conference</value>
    </field>
    <field name="Objective-State">
      <value order="0">Being Drafted</value>
    </field>
    <field name="Objective-VersionId">
      <value order="0">vA3226374</value>
    </field>
    <field name="Objective-Version">
      <value order="0">0.1</value>
    </field>
    <field name="Objective-VersionNumber">
      <value order="0">1</value>
    </field>
    <field name="Objective-VersionComment">
      <value order="0"/>
    </field>
    <field name="Objective-FileNumber">
      <value order="0">qA124798</value>
    </field>
    <field name="Objective-Classification">
      <value order="0"/>
    </field>
    <field name="Objective-Caveats">
      <value order="0"/>
    </field>
  </systemFields>
  <catalogues>
    <catalogue name="Document Type Catalogue" type="type" ori="id:cA6">
      <field name="Objective-Fund Name">
        <value order="0"/>
      </field>
      <field name="Objective-Sub Sector">
        <value order="0"/>
      </field>
      <field name="Objective-Reference">
        <value order="0"/>
      </field>
      <field name="Objective-Financial Year">
        <value order="0"/>
      </field>
      <field name="Objective-EDUMIS Number">
        <value order="0"/>
      </field>
      <field name="Objective-Action">
        <value order="0"/>
      </field>
      <field name="Objective-Calendar Year">
        <value order="0"/>
      </field>
      <field name="Objective-Date">
        <value order="0"/>
      </field>
      <field name="Objective-Responsible">
        <value order="0"/>
      </field>
    </catalogue>
  </catalogues>
</metadata>
</file>

<file path=customXML/itemProps5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DC4691BF00A443899034738234036697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6FDE0-B88A-434A-9207-2CA2C3B462D5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E81F8D-4EE9-43D6-A14F-F203980804A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D7AF879-5AF7-413C-8F00-9277DE4ED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Photo montage presentation</Template>
  <TotalTime>0</TotalTime>
  <Words>115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Bookman Old Style</vt:lpstr>
      <vt:lpstr>Calibri</vt:lpstr>
      <vt:lpstr>Corbel</vt:lpstr>
      <vt:lpstr>Times New Roman</vt:lpstr>
      <vt:lpstr>Office Theme</vt:lpstr>
      <vt:lpstr>Ōritetanga Learner Success Conference</vt:lpstr>
      <vt:lpstr>Slide 2</vt:lpstr>
      <vt:lpstr>Unitec Student Council The Student Council represents and speaks on behalf of Unitec students to Unitec staff and governing body, the NZ government and to the media.  </vt:lpstr>
      <vt:lpstr>PowerPoint Presentation</vt:lpstr>
      <vt:lpstr>Slide 5</vt:lpstr>
      <vt:lpstr>Slide 6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2019-07-29T22:13:33Z</dcterms:created>
  <dcterms:modified xsi:type="dcterms:W3CDTF">2019-08-04T22:05:21Z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Objective-Id">
    <vt:lpwstr>A1457390</vt:lpwstr>
  </property>
  <property fmtid="{D5CDD505-2E9C-101B-9397-08002B2CF9AE}" pid="4" name="Objective-Title">
    <vt:lpwstr>15 Oritetanga Conference Student Story - Nikki Makamba</vt:lpwstr>
  </property>
  <property fmtid="{D5CDD505-2E9C-101B-9397-08002B2CF9AE}" pid="5" name="Objective-Description">
    <vt:lpwstr/>
  </property>
  <property fmtid="{D5CDD505-2E9C-101B-9397-08002B2CF9AE}" pid="6" name="Objective-CreationStamp">
    <vt:filetime>2019-08-06T21:07:09Z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2019-08-12T22:01:04Z</vt:filetime>
  </property>
  <property fmtid="{D5CDD505-2E9C-101B-9397-08002B2CF9AE}" pid="11" name="Objective-Owner">
    <vt:lpwstr>Lisa Eames</vt:lpwstr>
  </property>
  <property fmtid="{D5CDD505-2E9C-101B-9397-08002B2CF9AE}" pid="12" name="Objective-Path">
    <vt:lpwstr>Objective Global Folder:TEC Global Folder:Career Development:Deliveries:Products and Services:Products and Events:Events:Oritetanga Event:Presentations from conference</vt:lpwstr>
  </property>
  <property fmtid="{D5CDD505-2E9C-101B-9397-08002B2CF9AE}" pid="13" name="Objective-Parent">
    <vt:lpwstr>Presentations from conference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vA3226374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/>
  </property>
  <property fmtid="{D5CDD505-2E9C-101B-9397-08002B2CF9AE}" pid="19" name="Objective-FileNumber">
    <vt:lpwstr>qA124798</vt:lpwstr>
  </property>
  <property fmtid="{D5CDD505-2E9C-101B-9397-08002B2CF9AE}" pid="20" name="Objective-Classification">
    <vt:lpwstr/>
  </property>
  <property fmtid="{D5CDD505-2E9C-101B-9397-08002B2CF9AE}" pid="21" name="Objective-Caveats">
    <vt:lpwstr/>
  </property>
  <property fmtid="{D5CDD505-2E9C-101B-9397-08002B2CF9AE}" pid="22" name="Objective-Fund Name">
    <vt:lpwstr/>
  </property>
  <property fmtid="{D5CDD505-2E9C-101B-9397-08002B2CF9AE}" pid="23" name="Objective-Sub Sector">
    <vt:lpwstr/>
  </property>
  <property fmtid="{D5CDD505-2E9C-101B-9397-08002B2CF9AE}" pid="24" name="Objective-Reference">
    <vt:lpwstr/>
  </property>
  <property fmtid="{D5CDD505-2E9C-101B-9397-08002B2CF9AE}" pid="25" name="Objective-Financial Year">
    <vt:lpwstr/>
  </property>
  <property fmtid="{D5CDD505-2E9C-101B-9397-08002B2CF9AE}" pid="26" name="Objective-EDUMIS Number">
    <vt:lpwstr/>
  </property>
  <property fmtid="{D5CDD505-2E9C-101B-9397-08002B2CF9AE}" pid="27" name="Objective-Action">
    <vt:lpwstr/>
  </property>
  <property fmtid="{D5CDD505-2E9C-101B-9397-08002B2CF9AE}" pid="28" name="Objective-Calendar Year">
    <vt:lpwstr/>
  </property>
  <property fmtid="{D5CDD505-2E9C-101B-9397-08002B2CF9AE}" pid="29" name="Objective-Date">
    <vt:lpwstr/>
  </property>
  <property fmtid="{D5CDD505-2E9C-101B-9397-08002B2CF9AE}" pid="30" name="Objective-Responsible">
    <vt:lpwstr/>
  </property>
  <property fmtid="{D5CDD505-2E9C-101B-9397-08002B2CF9AE}" pid="31" name="Objective-Comment">
    <vt:lpwstr/>
  </property>
  <property fmtid="{D5CDD505-2E9C-101B-9397-08002B2CF9AE}" pid="32" name="Objective-Reference [system]">
    <vt:lpwstr/>
  </property>
  <property fmtid="{D5CDD505-2E9C-101B-9397-08002B2CF9AE}" pid="33" name="Objective-Date [system]">
    <vt:lpwstr/>
  </property>
  <property fmtid="{D5CDD505-2E9C-101B-9397-08002B2CF9AE}" pid="34" name="Objective-Action [system]">
    <vt:lpwstr/>
  </property>
  <property fmtid="{D5CDD505-2E9C-101B-9397-08002B2CF9AE}" pid="35" name="Objective-Responsible [system]">
    <vt:lpwstr/>
  </property>
  <property fmtid="{D5CDD505-2E9C-101B-9397-08002B2CF9AE}" pid="36" name="Objective-Financial Year [system]">
    <vt:lpwstr/>
  </property>
  <property fmtid="{D5CDD505-2E9C-101B-9397-08002B2CF9AE}" pid="37" name="Objective-Calendar Year [system]">
    <vt:lpwstr/>
  </property>
  <property fmtid="{D5CDD505-2E9C-101B-9397-08002B2CF9AE}" pid="38" name="Objective-EDUMIS Number [system]">
    <vt:lpwstr/>
  </property>
  <property fmtid="{D5CDD505-2E9C-101B-9397-08002B2CF9AE}" pid="39" name="Objective-Sub Sector [system]">
    <vt:lpwstr/>
  </property>
  <property fmtid="{D5CDD505-2E9C-101B-9397-08002B2CF9AE}" pid="40" name="Objective-Fund Name [system]">
    <vt:lpwstr/>
  </property>
</Properties>
</file>