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.xml" ContentType="application/vnd.openxmlformats-officedocument.customXmlProperties+xml"/>
</Types>
</file>

<file path=_rels/.rels>&#65279;<?xml version="1.0" encoding="utf-8"?><Relationships xmlns="http://schemas.openxmlformats.org/package/2006/relationships"><Relationship Type="http://schemas.openxmlformats.org/package/2006/relationships/metadata/core-properties" Target="docProps/core.xml" Id="rId3" /><Relationship Type="http://schemas.openxmlformats.org/package/2006/relationships/metadata/thumbnail" Target="docProps/thumbnail.jpeg" Id="rId2" /><Relationship Type="http://schemas.openxmlformats.org/officeDocument/2006/relationships/officeDocument" Target="ppt/presentation.xml" Id="rId1" /><Relationship Type="http://schemas.openxmlformats.org/officeDocument/2006/relationships/extended-properties" Target="docProps/app.xml" Id="rId4" /><Relationship Type="http://schemas.openxmlformats.org/officeDocument/2006/relationships/custom-properties" Target="/docProps/custom.xml" Id="Rbd9d0c8b4c3e4f42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"/>
  </p:notesMasterIdLst>
  <p:sldIdLst>
    <p:sldId id="276" r:id="rId2"/>
  </p:sldIdLst>
  <p:sldSz cx="12801600" cy="9601200" type="A3"/>
  <p:notesSz cx="9926638" cy="14355763"/>
  <p:defaultTextStyle>
    <a:defPPr>
      <a:defRPr lang="en-US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0">
          <p15:clr>
            <a:srgbClr val="A4A3A4"/>
          </p15:clr>
        </p15:guide>
        <p15:guide id="11" orient="horz" pos="2160">
          <p15:clr>
            <a:srgbClr val="A4A3A4"/>
          </p15:clr>
        </p15:guide>
        <p15:guide id="12" orient="horz" pos="393">
          <p15:clr>
            <a:srgbClr val="A4A3A4"/>
          </p15:clr>
        </p15:guide>
        <p15:guide id="13" pos="40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53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421" autoAdjust="0"/>
    <p:restoredTop sz="96171" autoAdjust="0"/>
  </p:normalViewPr>
  <p:slideViewPr>
    <p:cSldViewPr>
      <p:cViewPr>
        <p:scale>
          <a:sx n="85" d="100"/>
          <a:sy n="85" d="100"/>
        </p:scale>
        <p:origin x="-1188" y="-198"/>
      </p:cViewPr>
      <p:guideLst>
        <p:guide orient="horz" pos="2160"/>
        <p:guide orient="horz" pos="393"/>
        <p:guide/>
        <p:guide pos="4032"/>
      </p:guideLst>
    </p:cSldViewPr>
  </p:slideViewPr>
  <p:notesTextViewPr>
    <p:cViewPr>
      <p:scale>
        <a:sx n="75" d="100"/>
        <a:sy n="75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notesMaster" Target="notesMasters/notesMaster1.xml" Id="rId3" /><Relationship Type="http://schemas.openxmlformats.org/officeDocument/2006/relationships/tableStyles" Target="tableStyles.xml" Id="rId7" /><Relationship Type="http://schemas.openxmlformats.org/officeDocument/2006/relationships/slide" Target="slides/slide1.xml" Id="rId2" /><Relationship Type="http://schemas.openxmlformats.org/officeDocument/2006/relationships/slideMaster" Target="slideMasters/slideMaster1.xml" Id="rId1" /><Relationship Type="http://schemas.openxmlformats.org/officeDocument/2006/relationships/theme" Target="theme/theme1.xml" Id="rId6" /><Relationship Type="http://schemas.openxmlformats.org/officeDocument/2006/relationships/viewProps" Target="viewProps.xml" Id="rId5" /><Relationship Type="http://schemas.openxmlformats.org/officeDocument/2006/relationships/presProps" Target="presProps.xml" Id="rId4" /><Relationship Type="http://schemas.openxmlformats.org/officeDocument/2006/relationships/customXml" Target="/customXML/item.xml" Id="R42f42657dc4e4dd7" 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126" cy="717550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925" y="1"/>
            <a:ext cx="4302126" cy="717550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1A56AFE7-2685-4620-99F1-727996713F9B}" type="datetimeFigureOut">
              <a:rPr lang="en-NZ" smtClean="0"/>
              <a:t>16/05/2017</a:t>
            </a:fld>
            <a:endParaRPr lang="en-NZ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3188" y="1076325"/>
            <a:ext cx="7180262" cy="5384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endParaRPr lang="en-NZ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188" y="6818314"/>
            <a:ext cx="7942263" cy="6461124"/>
          </a:xfrm>
          <a:prstGeom prst="rect">
            <a:avLst/>
          </a:prstGeom>
        </p:spPr>
        <p:txBody>
          <a:bodyPr vert="horz" lIns="91433" tIns="45716" rIns="91433" bIns="4571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3635038"/>
            <a:ext cx="4302126" cy="717550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925" y="13635038"/>
            <a:ext cx="4302126" cy="717550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96740C99-4EEE-4CEB-B9E1-3FF6FAB40E9A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976187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740C99-4EEE-4CEB-B9E1-3FF6FAB40E9A}" type="slidenum">
              <a:rPr lang="en-NZ" smtClean="0"/>
              <a:t>1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6815978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- Black">
    <p:bg bwMode="gray"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 noChangeAspect="1"/>
          </p:cNvSpPr>
          <p:nvPr>
            <p:ph type="pic" sz="quarter" idx="11"/>
          </p:nvPr>
        </p:nvSpPr>
        <p:spPr>
          <a:xfrm>
            <a:off x="2631149" y="1018080"/>
            <a:ext cx="7560000" cy="756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529188" y="7769216"/>
            <a:ext cx="5871613" cy="453600"/>
          </a:xfrm>
        </p:spPr>
        <p:txBody>
          <a:bodyPr anchor="t" anchorCtr="0">
            <a:noAutofit/>
          </a:bodyPr>
          <a:lstStyle>
            <a:lvl1pPr algn="l">
              <a:lnSpc>
                <a:spcPct val="100000"/>
              </a:lnSpc>
              <a:defRPr sz="2500" b="1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529189" y="8209921"/>
            <a:ext cx="5871611" cy="70790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2200">
                <a:solidFill>
                  <a:schemeClr val="bg1"/>
                </a:solidFill>
              </a:defRPr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00"/>
            </a:lvl3pPr>
            <a:lvl4pPr marL="1920240" indent="0" algn="ctr">
              <a:buNone/>
              <a:defRPr sz="2200"/>
            </a:lvl4pPr>
            <a:lvl5pPr marL="2560320" indent="0" algn="ctr">
              <a:buNone/>
              <a:defRPr sz="2200"/>
            </a:lvl5pPr>
            <a:lvl6pPr marL="3200400" indent="0" algn="ctr">
              <a:buNone/>
              <a:defRPr sz="2200"/>
            </a:lvl6pPr>
            <a:lvl7pPr marL="3840480" indent="0" algn="ctr">
              <a:buNone/>
              <a:defRPr sz="2200"/>
            </a:lvl7pPr>
            <a:lvl8pPr marL="4480560" indent="0" algn="ctr">
              <a:buNone/>
              <a:defRPr sz="2200"/>
            </a:lvl8pPr>
            <a:lvl9pPr marL="5120640" indent="0" algn="ctr">
              <a:buNone/>
              <a:defRPr sz="2200"/>
            </a:lvl9pPr>
          </a:lstStyle>
          <a:p>
            <a:r>
              <a:rPr lang="en-US" noProof="0" smtClean="0"/>
              <a:t>Click to edit Master subtitle style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26733" y="8934450"/>
            <a:ext cx="5874067" cy="417830"/>
          </a:xfrm>
          <a:prstGeom prst="rect">
            <a:avLst/>
          </a:prstGeom>
        </p:spPr>
        <p:txBody>
          <a:bodyPr/>
          <a:lstStyle>
            <a:lvl1pPr>
              <a:spcAft>
                <a:spcPts val="0"/>
              </a:spcAft>
              <a:defRPr sz="14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529187" y="529200"/>
            <a:ext cx="2268000" cy="431166"/>
            <a:chOff x="398463" y="404813"/>
            <a:chExt cx="1627187" cy="307976"/>
          </a:xfrm>
          <a:solidFill>
            <a:schemeClr val="bg1"/>
          </a:solidFill>
        </p:grpSpPr>
        <p:sp>
          <p:nvSpPr>
            <p:cNvPr id="11" name="Oval 5"/>
            <p:cNvSpPr>
              <a:spLocks noChangeArrowheads="1"/>
            </p:cNvSpPr>
            <p:nvPr/>
          </p:nvSpPr>
          <p:spPr bwMode="auto">
            <a:xfrm>
              <a:off x="1938338" y="625476"/>
              <a:ext cx="87312" cy="873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2" name="Freeform 6"/>
            <p:cNvSpPr>
              <a:spLocks noEditPoints="1"/>
            </p:cNvSpPr>
            <p:nvPr/>
          </p:nvSpPr>
          <p:spPr bwMode="auto">
            <a:xfrm>
              <a:off x="398463" y="406401"/>
              <a:ext cx="247650" cy="301625"/>
            </a:xfrm>
            <a:custGeom>
              <a:avLst/>
              <a:gdLst>
                <a:gd name="T0" fmla="*/ 287 w 287"/>
                <a:gd name="T1" fmla="*/ 166 h 347"/>
                <a:gd name="T2" fmla="*/ 240 w 287"/>
                <a:gd name="T3" fmla="*/ 300 h 347"/>
                <a:gd name="T4" fmla="*/ 109 w 287"/>
                <a:gd name="T5" fmla="*/ 347 h 347"/>
                <a:gd name="T6" fmla="*/ 0 w 287"/>
                <a:gd name="T7" fmla="*/ 347 h 347"/>
                <a:gd name="T8" fmla="*/ 0 w 287"/>
                <a:gd name="T9" fmla="*/ 0 h 347"/>
                <a:gd name="T10" fmla="*/ 117 w 287"/>
                <a:gd name="T11" fmla="*/ 0 h 347"/>
                <a:gd name="T12" fmla="*/ 243 w 287"/>
                <a:gd name="T13" fmla="*/ 43 h 347"/>
                <a:gd name="T14" fmla="*/ 287 w 287"/>
                <a:gd name="T15" fmla="*/ 166 h 347"/>
                <a:gd name="T16" fmla="*/ 192 w 287"/>
                <a:gd name="T17" fmla="*/ 170 h 347"/>
                <a:gd name="T18" fmla="*/ 174 w 287"/>
                <a:gd name="T19" fmla="*/ 99 h 347"/>
                <a:gd name="T20" fmla="*/ 118 w 287"/>
                <a:gd name="T21" fmla="*/ 76 h 347"/>
                <a:gd name="T22" fmla="*/ 91 w 287"/>
                <a:gd name="T23" fmla="*/ 76 h 347"/>
                <a:gd name="T24" fmla="*/ 91 w 287"/>
                <a:gd name="T25" fmla="*/ 270 h 347"/>
                <a:gd name="T26" fmla="*/ 111 w 287"/>
                <a:gd name="T27" fmla="*/ 270 h 347"/>
                <a:gd name="T28" fmla="*/ 173 w 287"/>
                <a:gd name="T29" fmla="*/ 245 h 347"/>
                <a:gd name="T30" fmla="*/ 192 w 287"/>
                <a:gd name="T31" fmla="*/ 17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7" h="347">
                  <a:moveTo>
                    <a:pt x="287" y="166"/>
                  </a:moveTo>
                  <a:cubicBezTo>
                    <a:pt x="287" y="224"/>
                    <a:pt x="271" y="269"/>
                    <a:pt x="240" y="300"/>
                  </a:cubicBezTo>
                  <a:cubicBezTo>
                    <a:pt x="209" y="331"/>
                    <a:pt x="165" y="347"/>
                    <a:pt x="109" y="347"/>
                  </a:cubicBezTo>
                  <a:cubicBezTo>
                    <a:pt x="0" y="347"/>
                    <a:pt x="0" y="347"/>
                    <a:pt x="0" y="34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71" y="0"/>
                    <a:pt x="213" y="15"/>
                    <a:pt x="243" y="43"/>
                  </a:cubicBezTo>
                  <a:cubicBezTo>
                    <a:pt x="272" y="72"/>
                    <a:pt x="287" y="113"/>
                    <a:pt x="287" y="166"/>
                  </a:cubicBezTo>
                  <a:moveTo>
                    <a:pt x="192" y="170"/>
                  </a:moveTo>
                  <a:cubicBezTo>
                    <a:pt x="192" y="138"/>
                    <a:pt x="186" y="114"/>
                    <a:pt x="174" y="99"/>
                  </a:cubicBezTo>
                  <a:cubicBezTo>
                    <a:pt x="161" y="84"/>
                    <a:pt x="143" y="76"/>
                    <a:pt x="118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270"/>
                    <a:pt x="91" y="270"/>
                    <a:pt x="91" y="270"/>
                  </a:cubicBezTo>
                  <a:cubicBezTo>
                    <a:pt x="111" y="270"/>
                    <a:pt x="111" y="270"/>
                    <a:pt x="111" y="270"/>
                  </a:cubicBezTo>
                  <a:cubicBezTo>
                    <a:pt x="139" y="270"/>
                    <a:pt x="160" y="262"/>
                    <a:pt x="173" y="245"/>
                  </a:cubicBezTo>
                  <a:cubicBezTo>
                    <a:pt x="186" y="229"/>
                    <a:pt x="192" y="204"/>
                    <a:pt x="192" y="17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3" name="Rectangle 7"/>
            <p:cNvSpPr>
              <a:spLocks noChangeArrowheads="1"/>
            </p:cNvSpPr>
            <p:nvPr/>
          </p:nvSpPr>
          <p:spPr bwMode="auto">
            <a:xfrm>
              <a:off x="906463" y="404813"/>
              <a:ext cx="74612" cy="3032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4" name="Freeform 8"/>
            <p:cNvSpPr>
              <a:spLocks noEditPoints="1"/>
            </p:cNvSpPr>
            <p:nvPr/>
          </p:nvSpPr>
          <p:spPr bwMode="auto">
            <a:xfrm>
              <a:off x="1011238" y="479426"/>
              <a:ext cx="215900" cy="231775"/>
            </a:xfrm>
            <a:custGeom>
              <a:avLst/>
              <a:gdLst>
                <a:gd name="T0" fmla="*/ 252 w 252"/>
                <a:gd name="T1" fmla="*/ 133 h 267"/>
                <a:gd name="T2" fmla="*/ 218 w 252"/>
                <a:gd name="T3" fmla="*/ 232 h 267"/>
                <a:gd name="T4" fmla="*/ 125 w 252"/>
                <a:gd name="T5" fmla="*/ 267 h 267"/>
                <a:gd name="T6" fmla="*/ 34 w 252"/>
                <a:gd name="T7" fmla="*/ 231 h 267"/>
                <a:gd name="T8" fmla="*/ 0 w 252"/>
                <a:gd name="T9" fmla="*/ 133 h 267"/>
                <a:gd name="T10" fmla="*/ 33 w 252"/>
                <a:gd name="T11" fmla="*/ 35 h 267"/>
                <a:gd name="T12" fmla="*/ 127 w 252"/>
                <a:gd name="T13" fmla="*/ 0 h 267"/>
                <a:gd name="T14" fmla="*/ 192 w 252"/>
                <a:gd name="T15" fmla="*/ 16 h 267"/>
                <a:gd name="T16" fmla="*/ 236 w 252"/>
                <a:gd name="T17" fmla="*/ 63 h 267"/>
                <a:gd name="T18" fmla="*/ 252 w 252"/>
                <a:gd name="T19" fmla="*/ 133 h 267"/>
                <a:gd name="T20" fmla="*/ 88 w 252"/>
                <a:gd name="T21" fmla="*/ 133 h 267"/>
                <a:gd name="T22" fmla="*/ 97 w 252"/>
                <a:gd name="T23" fmla="*/ 184 h 267"/>
                <a:gd name="T24" fmla="*/ 126 w 252"/>
                <a:gd name="T25" fmla="*/ 201 h 267"/>
                <a:gd name="T26" fmla="*/ 155 w 252"/>
                <a:gd name="T27" fmla="*/ 184 h 267"/>
                <a:gd name="T28" fmla="*/ 163 w 252"/>
                <a:gd name="T29" fmla="*/ 133 h 267"/>
                <a:gd name="T30" fmla="*/ 155 w 252"/>
                <a:gd name="T31" fmla="*/ 83 h 267"/>
                <a:gd name="T32" fmla="*/ 126 w 252"/>
                <a:gd name="T33" fmla="*/ 66 h 267"/>
                <a:gd name="T34" fmla="*/ 97 w 252"/>
                <a:gd name="T35" fmla="*/ 83 h 267"/>
                <a:gd name="T36" fmla="*/ 88 w 252"/>
                <a:gd name="T37" fmla="*/ 133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2" h="267">
                  <a:moveTo>
                    <a:pt x="252" y="133"/>
                  </a:moveTo>
                  <a:cubicBezTo>
                    <a:pt x="252" y="175"/>
                    <a:pt x="241" y="208"/>
                    <a:pt x="218" y="232"/>
                  </a:cubicBezTo>
                  <a:cubicBezTo>
                    <a:pt x="196" y="256"/>
                    <a:pt x="165" y="267"/>
                    <a:pt x="125" y="267"/>
                  </a:cubicBezTo>
                  <a:cubicBezTo>
                    <a:pt x="87" y="267"/>
                    <a:pt x="56" y="255"/>
                    <a:pt x="34" y="231"/>
                  </a:cubicBezTo>
                  <a:cubicBezTo>
                    <a:pt x="11" y="207"/>
                    <a:pt x="0" y="174"/>
                    <a:pt x="0" y="133"/>
                  </a:cubicBezTo>
                  <a:cubicBezTo>
                    <a:pt x="0" y="91"/>
                    <a:pt x="11" y="58"/>
                    <a:pt x="33" y="35"/>
                  </a:cubicBezTo>
                  <a:cubicBezTo>
                    <a:pt x="55" y="12"/>
                    <a:pt x="86" y="0"/>
                    <a:pt x="127" y="0"/>
                  </a:cubicBezTo>
                  <a:cubicBezTo>
                    <a:pt x="151" y="0"/>
                    <a:pt x="173" y="5"/>
                    <a:pt x="192" y="16"/>
                  </a:cubicBezTo>
                  <a:cubicBezTo>
                    <a:pt x="211" y="27"/>
                    <a:pt x="226" y="42"/>
                    <a:pt x="236" y="63"/>
                  </a:cubicBezTo>
                  <a:cubicBezTo>
                    <a:pt x="247" y="83"/>
                    <a:pt x="252" y="106"/>
                    <a:pt x="252" y="133"/>
                  </a:cubicBezTo>
                  <a:moveTo>
                    <a:pt x="88" y="133"/>
                  </a:moveTo>
                  <a:cubicBezTo>
                    <a:pt x="88" y="155"/>
                    <a:pt x="91" y="172"/>
                    <a:pt x="97" y="184"/>
                  </a:cubicBezTo>
                  <a:cubicBezTo>
                    <a:pt x="103" y="195"/>
                    <a:pt x="112" y="201"/>
                    <a:pt x="126" y="201"/>
                  </a:cubicBezTo>
                  <a:cubicBezTo>
                    <a:pt x="140" y="201"/>
                    <a:pt x="149" y="195"/>
                    <a:pt x="155" y="184"/>
                  </a:cubicBezTo>
                  <a:cubicBezTo>
                    <a:pt x="160" y="172"/>
                    <a:pt x="163" y="155"/>
                    <a:pt x="163" y="133"/>
                  </a:cubicBezTo>
                  <a:cubicBezTo>
                    <a:pt x="163" y="111"/>
                    <a:pt x="160" y="94"/>
                    <a:pt x="155" y="83"/>
                  </a:cubicBezTo>
                  <a:cubicBezTo>
                    <a:pt x="149" y="72"/>
                    <a:pt x="139" y="66"/>
                    <a:pt x="126" y="66"/>
                  </a:cubicBezTo>
                  <a:cubicBezTo>
                    <a:pt x="112" y="66"/>
                    <a:pt x="103" y="72"/>
                    <a:pt x="97" y="83"/>
                  </a:cubicBezTo>
                  <a:cubicBezTo>
                    <a:pt x="91" y="94"/>
                    <a:pt x="88" y="111"/>
                    <a:pt x="88" y="13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5" name="Rectangle 9"/>
            <p:cNvSpPr>
              <a:spLocks noChangeArrowheads="1"/>
            </p:cNvSpPr>
            <p:nvPr/>
          </p:nvSpPr>
          <p:spPr bwMode="auto">
            <a:xfrm>
              <a:off x="1257300" y="482601"/>
              <a:ext cx="74612" cy="2254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6" name="Rectangle 10"/>
            <p:cNvSpPr>
              <a:spLocks noChangeArrowheads="1"/>
            </p:cNvSpPr>
            <p:nvPr/>
          </p:nvSpPr>
          <p:spPr bwMode="auto">
            <a:xfrm>
              <a:off x="1257300" y="404813"/>
              <a:ext cx="74612" cy="508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7" name="Freeform 11"/>
            <p:cNvSpPr>
              <a:spLocks/>
            </p:cNvSpPr>
            <p:nvPr/>
          </p:nvSpPr>
          <p:spPr bwMode="auto">
            <a:xfrm>
              <a:off x="1362075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0 w 184"/>
                <a:gd name="T7" fmla="*/ 341 h 344"/>
                <a:gd name="T8" fmla="*/ 113 w 184"/>
                <a:gd name="T9" fmla="*/ 344 h 344"/>
                <a:gd name="T10" fmla="*/ 50 w 184"/>
                <a:gd name="T11" fmla="*/ 322 h 344"/>
                <a:gd name="T12" fmla="*/ 30 w 184"/>
                <a:gd name="T13" fmla="*/ 255 h 344"/>
                <a:gd name="T14" fmla="*/ 30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0 w 184"/>
                <a:gd name="T21" fmla="*/ 81 h 344"/>
                <a:gd name="T22" fmla="*/ 30 w 184"/>
                <a:gd name="T23" fmla="*/ 16 h 344"/>
                <a:gd name="T24" fmla="*/ 118 w 184"/>
                <a:gd name="T25" fmla="*/ 0 h 344"/>
                <a:gd name="T26" fmla="*/ 118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8 w 184"/>
                <a:gd name="T33" fmla="*/ 148 h 344"/>
                <a:gd name="T34" fmla="*/ 118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3" y="274"/>
                    <a:pt x="167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2" y="335"/>
                    <a:pt x="161" y="339"/>
                    <a:pt x="150" y="341"/>
                  </a:cubicBezTo>
                  <a:cubicBezTo>
                    <a:pt x="140" y="343"/>
                    <a:pt x="127" y="344"/>
                    <a:pt x="113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0" y="285"/>
                    <a:pt x="30" y="255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0" y="81"/>
                    <a:pt x="30" y="81"/>
                    <a:pt x="30" y="81"/>
                  </a:cubicBezTo>
                  <a:cubicBezTo>
                    <a:pt x="30" y="16"/>
                    <a:pt x="30" y="16"/>
                    <a:pt x="30" y="16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8" y="148"/>
                    <a:pt x="118" y="148"/>
                    <a:pt x="118" y="148"/>
                  </a:cubicBezTo>
                  <a:cubicBezTo>
                    <a:pt x="118" y="249"/>
                    <a:pt x="118" y="249"/>
                    <a:pt x="118" y="249"/>
                  </a:cubicBezTo>
                  <a:cubicBezTo>
                    <a:pt x="118" y="266"/>
                    <a:pt x="126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8" name="Freeform 12"/>
            <p:cNvSpPr>
              <a:spLocks/>
            </p:cNvSpPr>
            <p:nvPr/>
          </p:nvSpPr>
          <p:spPr bwMode="auto">
            <a:xfrm>
              <a:off x="1535113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1 w 184"/>
                <a:gd name="T7" fmla="*/ 341 h 344"/>
                <a:gd name="T8" fmla="*/ 114 w 184"/>
                <a:gd name="T9" fmla="*/ 344 h 344"/>
                <a:gd name="T10" fmla="*/ 50 w 184"/>
                <a:gd name="T11" fmla="*/ 322 h 344"/>
                <a:gd name="T12" fmla="*/ 31 w 184"/>
                <a:gd name="T13" fmla="*/ 255 h 344"/>
                <a:gd name="T14" fmla="*/ 31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1 w 184"/>
                <a:gd name="T21" fmla="*/ 81 h 344"/>
                <a:gd name="T22" fmla="*/ 31 w 184"/>
                <a:gd name="T23" fmla="*/ 15 h 344"/>
                <a:gd name="T24" fmla="*/ 119 w 184"/>
                <a:gd name="T25" fmla="*/ 0 h 344"/>
                <a:gd name="T26" fmla="*/ 119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9 w 184"/>
                <a:gd name="T33" fmla="*/ 148 h 344"/>
                <a:gd name="T34" fmla="*/ 119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4" y="274"/>
                    <a:pt x="168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3" y="335"/>
                    <a:pt x="161" y="339"/>
                    <a:pt x="151" y="341"/>
                  </a:cubicBezTo>
                  <a:cubicBezTo>
                    <a:pt x="140" y="343"/>
                    <a:pt x="128" y="344"/>
                    <a:pt x="114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1" y="285"/>
                    <a:pt x="31" y="255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1" y="81"/>
                    <a:pt x="31" y="81"/>
                    <a:pt x="31" y="81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19" y="81"/>
                    <a:pt x="119" y="81"/>
                    <a:pt x="119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9" y="148"/>
                    <a:pt x="119" y="148"/>
                    <a:pt x="119" y="148"/>
                  </a:cubicBezTo>
                  <a:cubicBezTo>
                    <a:pt x="119" y="249"/>
                    <a:pt x="119" y="249"/>
                    <a:pt x="119" y="249"/>
                  </a:cubicBezTo>
                  <a:cubicBezTo>
                    <a:pt x="119" y="266"/>
                    <a:pt x="127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9" name="Freeform 13"/>
            <p:cNvSpPr>
              <a:spLocks noEditPoints="1"/>
            </p:cNvSpPr>
            <p:nvPr/>
          </p:nvSpPr>
          <p:spPr bwMode="auto">
            <a:xfrm>
              <a:off x="1709738" y="479426"/>
              <a:ext cx="211137" cy="231775"/>
            </a:xfrm>
            <a:custGeom>
              <a:avLst/>
              <a:gdLst>
                <a:gd name="T0" fmla="*/ 213 w 244"/>
                <a:gd name="T1" fmla="*/ 30 h 267"/>
                <a:gd name="T2" fmla="*/ 125 w 244"/>
                <a:gd name="T3" fmla="*/ 0 h 267"/>
                <a:gd name="T4" fmla="*/ 33 w 244"/>
                <a:gd name="T5" fmla="*/ 35 h 267"/>
                <a:gd name="T6" fmla="*/ 0 w 244"/>
                <a:gd name="T7" fmla="*/ 135 h 267"/>
                <a:gd name="T8" fmla="*/ 35 w 244"/>
                <a:gd name="T9" fmla="*/ 233 h 267"/>
                <a:gd name="T10" fmla="*/ 133 w 244"/>
                <a:gd name="T11" fmla="*/ 267 h 267"/>
                <a:gd name="T12" fmla="*/ 185 w 244"/>
                <a:gd name="T13" fmla="*/ 263 h 267"/>
                <a:gd name="T14" fmla="*/ 227 w 244"/>
                <a:gd name="T15" fmla="*/ 249 h 267"/>
                <a:gd name="T16" fmla="*/ 214 w 244"/>
                <a:gd name="T17" fmla="*/ 190 h 267"/>
                <a:gd name="T18" fmla="*/ 186 w 244"/>
                <a:gd name="T19" fmla="*/ 200 h 267"/>
                <a:gd name="T20" fmla="*/ 144 w 244"/>
                <a:gd name="T21" fmla="*/ 204 h 267"/>
                <a:gd name="T22" fmla="*/ 104 w 244"/>
                <a:gd name="T23" fmla="*/ 192 h 267"/>
                <a:gd name="T24" fmla="*/ 88 w 244"/>
                <a:gd name="T25" fmla="*/ 158 h 267"/>
                <a:gd name="T26" fmla="*/ 244 w 244"/>
                <a:gd name="T27" fmla="*/ 158 h 267"/>
                <a:gd name="T28" fmla="*/ 244 w 244"/>
                <a:gd name="T29" fmla="*/ 118 h 267"/>
                <a:gd name="T30" fmla="*/ 213 w 244"/>
                <a:gd name="T31" fmla="*/ 30 h 267"/>
                <a:gd name="T32" fmla="*/ 90 w 244"/>
                <a:gd name="T33" fmla="*/ 102 h 267"/>
                <a:gd name="T34" fmla="*/ 102 w 244"/>
                <a:gd name="T35" fmla="*/ 70 h 267"/>
                <a:gd name="T36" fmla="*/ 128 w 244"/>
                <a:gd name="T37" fmla="*/ 61 h 267"/>
                <a:gd name="T38" fmla="*/ 155 w 244"/>
                <a:gd name="T39" fmla="*/ 72 h 267"/>
                <a:gd name="T40" fmla="*/ 165 w 244"/>
                <a:gd name="T41" fmla="*/ 102 h 267"/>
                <a:gd name="T42" fmla="*/ 90 w 244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4" h="267">
                  <a:moveTo>
                    <a:pt x="213" y="30"/>
                  </a:moveTo>
                  <a:cubicBezTo>
                    <a:pt x="192" y="10"/>
                    <a:pt x="163" y="0"/>
                    <a:pt x="125" y="0"/>
                  </a:cubicBezTo>
                  <a:cubicBezTo>
                    <a:pt x="85" y="0"/>
                    <a:pt x="54" y="12"/>
                    <a:pt x="33" y="35"/>
                  </a:cubicBezTo>
                  <a:cubicBezTo>
                    <a:pt x="11" y="58"/>
                    <a:pt x="0" y="92"/>
                    <a:pt x="0" y="135"/>
                  </a:cubicBezTo>
                  <a:cubicBezTo>
                    <a:pt x="0" y="178"/>
                    <a:pt x="12" y="210"/>
                    <a:pt x="35" y="233"/>
                  </a:cubicBezTo>
                  <a:cubicBezTo>
                    <a:pt x="59" y="256"/>
                    <a:pt x="91" y="267"/>
                    <a:pt x="133" y="267"/>
                  </a:cubicBezTo>
                  <a:cubicBezTo>
                    <a:pt x="153" y="267"/>
                    <a:pt x="171" y="266"/>
                    <a:pt x="185" y="263"/>
                  </a:cubicBezTo>
                  <a:cubicBezTo>
                    <a:pt x="200" y="261"/>
                    <a:pt x="214" y="256"/>
                    <a:pt x="227" y="249"/>
                  </a:cubicBezTo>
                  <a:cubicBezTo>
                    <a:pt x="214" y="190"/>
                    <a:pt x="214" y="190"/>
                    <a:pt x="214" y="190"/>
                  </a:cubicBezTo>
                  <a:cubicBezTo>
                    <a:pt x="204" y="194"/>
                    <a:pt x="195" y="197"/>
                    <a:pt x="186" y="200"/>
                  </a:cubicBezTo>
                  <a:cubicBezTo>
                    <a:pt x="173" y="202"/>
                    <a:pt x="159" y="204"/>
                    <a:pt x="144" y="204"/>
                  </a:cubicBezTo>
                  <a:cubicBezTo>
                    <a:pt x="127" y="204"/>
                    <a:pt x="114" y="200"/>
                    <a:pt x="104" y="192"/>
                  </a:cubicBezTo>
                  <a:cubicBezTo>
                    <a:pt x="94" y="183"/>
                    <a:pt x="89" y="172"/>
                    <a:pt x="88" y="158"/>
                  </a:cubicBezTo>
                  <a:cubicBezTo>
                    <a:pt x="244" y="158"/>
                    <a:pt x="244" y="158"/>
                    <a:pt x="244" y="158"/>
                  </a:cubicBezTo>
                  <a:cubicBezTo>
                    <a:pt x="244" y="118"/>
                    <a:pt x="244" y="118"/>
                    <a:pt x="244" y="118"/>
                  </a:cubicBezTo>
                  <a:cubicBezTo>
                    <a:pt x="244" y="80"/>
                    <a:pt x="234" y="51"/>
                    <a:pt x="213" y="30"/>
                  </a:cubicBezTo>
                  <a:moveTo>
                    <a:pt x="90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9" y="64"/>
                    <a:pt x="118" y="61"/>
                    <a:pt x="128" y="61"/>
                  </a:cubicBezTo>
                  <a:cubicBezTo>
                    <a:pt x="139" y="61"/>
                    <a:pt x="148" y="64"/>
                    <a:pt x="155" y="72"/>
                  </a:cubicBezTo>
                  <a:cubicBezTo>
                    <a:pt x="161" y="79"/>
                    <a:pt x="165" y="89"/>
                    <a:pt x="165" y="102"/>
                  </a:cubicBezTo>
                  <a:lnTo>
                    <a:pt x="90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20" name="Freeform 14"/>
            <p:cNvSpPr>
              <a:spLocks noEditPoints="1"/>
            </p:cNvSpPr>
            <p:nvPr/>
          </p:nvSpPr>
          <p:spPr bwMode="auto">
            <a:xfrm>
              <a:off x="668338" y="479426"/>
              <a:ext cx="209550" cy="231775"/>
            </a:xfrm>
            <a:custGeom>
              <a:avLst/>
              <a:gdLst>
                <a:gd name="T0" fmla="*/ 212 w 243"/>
                <a:gd name="T1" fmla="*/ 30 h 267"/>
                <a:gd name="T2" fmla="*/ 124 w 243"/>
                <a:gd name="T3" fmla="*/ 0 h 267"/>
                <a:gd name="T4" fmla="*/ 32 w 243"/>
                <a:gd name="T5" fmla="*/ 35 h 267"/>
                <a:gd name="T6" fmla="*/ 0 w 243"/>
                <a:gd name="T7" fmla="*/ 135 h 267"/>
                <a:gd name="T8" fmla="*/ 35 w 243"/>
                <a:gd name="T9" fmla="*/ 233 h 267"/>
                <a:gd name="T10" fmla="*/ 132 w 243"/>
                <a:gd name="T11" fmla="*/ 267 h 267"/>
                <a:gd name="T12" fmla="*/ 184 w 243"/>
                <a:gd name="T13" fmla="*/ 263 h 267"/>
                <a:gd name="T14" fmla="*/ 227 w 243"/>
                <a:gd name="T15" fmla="*/ 249 h 267"/>
                <a:gd name="T16" fmla="*/ 213 w 243"/>
                <a:gd name="T17" fmla="*/ 190 h 267"/>
                <a:gd name="T18" fmla="*/ 185 w 243"/>
                <a:gd name="T19" fmla="*/ 200 h 267"/>
                <a:gd name="T20" fmla="*/ 143 w 243"/>
                <a:gd name="T21" fmla="*/ 204 h 267"/>
                <a:gd name="T22" fmla="*/ 103 w 243"/>
                <a:gd name="T23" fmla="*/ 192 h 267"/>
                <a:gd name="T24" fmla="*/ 88 w 243"/>
                <a:gd name="T25" fmla="*/ 158 h 267"/>
                <a:gd name="T26" fmla="*/ 243 w 243"/>
                <a:gd name="T27" fmla="*/ 158 h 267"/>
                <a:gd name="T28" fmla="*/ 243 w 243"/>
                <a:gd name="T29" fmla="*/ 118 h 267"/>
                <a:gd name="T30" fmla="*/ 212 w 243"/>
                <a:gd name="T31" fmla="*/ 30 h 267"/>
                <a:gd name="T32" fmla="*/ 89 w 243"/>
                <a:gd name="T33" fmla="*/ 102 h 267"/>
                <a:gd name="T34" fmla="*/ 102 w 243"/>
                <a:gd name="T35" fmla="*/ 70 h 267"/>
                <a:gd name="T36" fmla="*/ 127 w 243"/>
                <a:gd name="T37" fmla="*/ 61 h 267"/>
                <a:gd name="T38" fmla="*/ 154 w 243"/>
                <a:gd name="T39" fmla="*/ 72 h 267"/>
                <a:gd name="T40" fmla="*/ 164 w 243"/>
                <a:gd name="T41" fmla="*/ 102 h 267"/>
                <a:gd name="T42" fmla="*/ 89 w 243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3" h="267">
                  <a:moveTo>
                    <a:pt x="212" y="30"/>
                  </a:moveTo>
                  <a:cubicBezTo>
                    <a:pt x="191" y="10"/>
                    <a:pt x="162" y="0"/>
                    <a:pt x="124" y="0"/>
                  </a:cubicBezTo>
                  <a:cubicBezTo>
                    <a:pt x="84" y="0"/>
                    <a:pt x="53" y="12"/>
                    <a:pt x="32" y="35"/>
                  </a:cubicBezTo>
                  <a:cubicBezTo>
                    <a:pt x="10" y="58"/>
                    <a:pt x="0" y="92"/>
                    <a:pt x="0" y="135"/>
                  </a:cubicBezTo>
                  <a:cubicBezTo>
                    <a:pt x="0" y="178"/>
                    <a:pt x="11" y="210"/>
                    <a:pt x="35" y="233"/>
                  </a:cubicBezTo>
                  <a:cubicBezTo>
                    <a:pt x="58" y="256"/>
                    <a:pt x="90" y="267"/>
                    <a:pt x="132" y="267"/>
                  </a:cubicBezTo>
                  <a:cubicBezTo>
                    <a:pt x="153" y="267"/>
                    <a:pt x="170" y="266"/>
                    <a:pt x="184" y="263"/>
                  </a:cubicBezTo>
                  <a:cubicBezTo>
                    <a:pt x="199" y="261"/>
                    <a:pt x="213" y="256"/>
                    <a:pt x="227" y="249"/>
                  </a:cubicBezTo>
                  <a:cubicBezTo>
                    <a:pt x="213" y="190"/>
                    <a:pt x="213" y="190"/>
                    <a:pt x="213" y="190"/>
                  </a:cubicBezTo>
                  <a:cubicBezTo>
                    <a:pt x="203" y="194"/>
                    <a:pt x="194" y="197"/>
                    <a:pt x="185" y="200"/>
                  </a:cubicBezTo>
                  <a:cubicBezTo>
                    <a:pt x="172" y="202"/>
                    <a:pt x="158" y="204"/>
                    <a:pt x="143" y="204"/>
                  </a:cubicBezTo>
                  <a:cubicBezTo>
                    <a:pt x="126" y="204"/>
                    <a:pt x="113" y="200"/>
                    <a:pt x="103" y="192"/>
                  </a:cubicBezTo>
                  <a:cubicBezTo>
                    <a:pt x="93" y="183"/>
                    <a:pt x="88" y="172"/>
                    <a:pt x="88" y="158"/>
                  </a:cubicBezTo>
                  <a:cubicBezTo>
                    <a:pt x="243" y="158"/>
                    <a:pt x="243" y="158"/>
                    <a:pt x="243" y="158"/>
                  </a:cubicBezTo>
                  <a:cubicBezTo>
                    <a:pt x="243" y="118"/>
                    <a:pt x="243" y="118"/>
                    <a:pt x="243" y="118"/>
                  </a:cubicBezTo>
                  <a:cubicBezTo>
                    <a:pt x="243" y="80"/>
                    <a:pt x="233" y="51"/>
                    <a:pt x="212" y="30"/>
                  </a:cubicBezTo>
                  <a:moveTo>
                    <a:pt x="89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8" y="64"/>
                    <a:pt x="117" y="61"/>
                    <a:pt x="127" y="61"/>
                  </a:cubicBezTo>
                  <a:cubicBezTo>
                    <a:pt x="138" y="61"/>
                    <a:pt x="147" y="64"/>
                    <a:pt x="154" y="72"/>
                  </a:cubicBezTo>
                  <a:cubicBezTo>
                    <a:pt x="160" y="79"/>
                    <a:pt x="164" y="89"/>
                    <a:pt x="164" y="102"/>
                  </a:cubicBezTo>
                  <a:lnTo>
                    <a:pt x="89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045578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extLst mod="1">
    <p:ext uri="{DCECCB84-F9BA-43D5-87BE-67443E8EF086}">
      <p15:sldGuideLst xmlns:p15="http://schemas.microsoft.com/office/powerpoint/2012/main" xmlns="">
        <p15:guide id="1" orient="horz" pos="4088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- Deloitte white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526733" y="2387937"/>
            <a:ext cx="11068050" cy="2229364"/>
          </a:xfrm>
        </p:spPr>
        <p:txBody>
          <a:bodyPr anchor="b"/>
          <a:lstStyle>
            <a:lvl1pPr>
              <a:lnSpc>
                <a:spcPct val="95000"/>
              </a:lnSpc>
              <a:defRPr sz="5400" b="1">
                <a:solidFill>
                  <a:schemeClr val="tx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526733" y="4800600"/>
            <a:ext cx="11068050" cy="2193145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95000"/>
              </a:lnSpc>
              <a:spcAft>
                <a:spcPts val="0"/>
              </a:spcAft>
              <a:buNone/>
              <a:defRPr sz="540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79515099"/>
      </p:ext>
    </p:extLst>
  </p:cSld>
  <p:clrMapOvr>
    <a:masterClrMapping/>
  </p:clrMapOvr>
  <p:transition>
    <p:fade/>
  </p:transition>
  <p:extLst mod="1">
    <p:ext uri="{DCECCB84-F9BA-43D5-87BE-67443E8EF086}">
      <p15:sldGuideLst xmlns:p15="http://schemas.microsoft.com/office/powerpoint/2012/main" xmlns="">
        <p15:guide id="1" orient="horz" pos="216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ey statement dark gree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526734" y="2280284"/>
            <a:ext cx="9609988" cy="665416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Bef>
                <a:spcPts val="5040"/>
              </a:spcBef>
              <a:defRPr sz="3900">
                <a:solidFill>
                  <a:schemeClr val="bg1"/>
                </a:solidFill>
              </a:defRPr>
            </a:lvl1pPr>
            <a:lvl2pPr marL="640080" indent="-640080">
              <a:defRPr sz="4200">
                <a:solidFill>
                  <a:schemeClr val="bg2"/>
                </a:solidFill>
              </a:defRPr>
            </a:lvl2pPr>
            <a:lvl3pPr>
              <a:defRPr sz="4200">
                <a:solidFill>
                  <a:schemeClr val="bg2"/>
                </a:solidFill>
              </a:defRPr>
            </a:lvl3pPr>
            <a:lvl4pPr>
              <a:defRPr sz="4200">
                <a:solidFill>
                  <a:schemeClr val="bg2"/>
                </a:solidFill>
              </a:defRPr>
            </a:lvl4pPr>
            <a:lvl5pPr>
              <a:defRPr sz="42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651943" y="9067801"/>
            <a:ext cx="5141388" cy="2800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900" noProof="0" dirty="0">
                <a:solidFill>
                  <a:schemeClr val="bg1"/>
                </a:solidFill>
              </a:rPr>
              <a:t>Presentation title</a:t>
            </a:r>
            <a:br>
              <a:rPr lang="en-US" sz="900" noProof="0" dirty="0">
                <a:solidFill>
                  <a:schemeClr val="bg1"/>
                </a:solidFill>
              </a:rPr>
            </a:br>
            <a:r>
              <a:rPr lang="en-US" sz="900" noProof="0" dirty="0">
                <a:solidFill>
                  <a:schemeClr val="bg1"/>
                </a:solidFill>
              </a:rPr>
              <a:t>[To edit, click View &gt; Slide Master &gt; Slide Master]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26734" y="9067800"/>
            <a:ext cx="5622925" cy="2817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840"/>
              </a:spcBef>
              <a:buSzPct val="100000"/>
              <a:buFont typeface="Arial"/>
              <a:buNone/>
            </a:pPr>
            <a:r>
              <a:rPr lang="en-US" sz="900" noProof="0" dirty="0">
                <a:solidFill>
                  <a:schemeClr val="bg1"/>
                </a:solidFill>
              </a:rPr>
              <a:t>Member firms and DTTL: Insert appropriate copyright</a:t>
            </a:r>
            <a:br>
              <a:rPr lang="en-US" sz="900" noProof="0" dirty="0">
                <a:solidFill>
                  <a:schemeClr val="bg1"/>
                </a:solidFill>
              </a:rPr>
            </a:br>
            <a:r>
              <a:rPr lang="en-US" sz="900" noProof="0" dirty="0">
                <a:solidFill>
                  <a:schemeClr val="bg1"/>
                </a:solidFill>
              </a:rPr>
              <a:t>[To edit, click View &gt; Slide Master &gt; Slide Master]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1951496" y="9067801"/>
            <a:ext cx="323373" cy="14003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840"/>
              </a:spcBef>
              <a:buSzPct val="100000"/>
              <a:buFont typeface="Arial"/>
              <a:buNone/>
            </a:pPr>
            <a:fld id="{C58DF478-B544-4ED8-9ED4-6A2648E2D233}" type="slidenum">
              <a:rPr lang="en-US" sz="900" noProof="0" smtClean="0">
                <a:solidFill>
                  <a:schemeClr val="bg1"/>
                </a:solidFill>
              </a:rPr>
              <a:pPr marL="0" indent="0" algn="r">
                <a:spcBef>
                  <a:spcPts val="840"/>
                </a:spcBef>
                <a:buSzPct val="100000"/>
                <a:buFont typeface="Arial"/>
                <a:buNone/>
              </a:pPr>
              <a:t>‹#›</a:t>
            </a:fld>
            <a:endParaRPr lang="en-US" sz="900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6881570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ey statement dark blu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526733" y="2278080"/>
            <a:ext cx="9741217" cy="666341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Bef>
                <a:spcPts val="5040"/>
              </a:spcBef>
              <a:defRPr sz="3900">
                <a:solidFill>
                  <a:schemeClr val="bg1"/>
                </a:solidFill>
              </a:defRPr>
            </a:lvl1pPr>
            <a:lvl2pPr marL="640080" indent="-640080">
              <a:defRPr sz="4200">
                <a:solidFill>
                  <a:schemeClr val="bg2"/>
                </a:solidFill>
              </a:defRPr>
            </a:lvl2pPr>
            <a:lvl3pPr>
              <a:defRPr sz="4200">
                <a:solidFill>
                  <a:schemeClr val="bg2"/>
                </a:solidFill>
              </a:defRPr>
            </a:lvl3pPr>
            <a:lvl4pPr>
              <a:defRPr sz="4200">
                <a:solidFill>
                  <a:schemeClr val="bg2"/>
                </a:solidFill>
              </a:defRPr>
            </a:lvl4pPr>
            <a:lvl5pPr>
              <a:defRPr sz="42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651943" y="9067801"/>
            <a:ext cx="5141388" cy="2800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900" noProof="0" dirty="0">
                <a:solidFill>
                  <a:schemeClr val="bg1"/>
                </a:solidFill>
              </a:rPr>
              <a:t>Presentation title</a:t>
            </a:r>
            <a:br>
              <a:rPr lang="en-US" sz="900" noProof="0" dirty="0">
                <a:solidFill>
                  <a:schemeClr val="bg1"/>
                </a:solidFill>
              </a:rPr>
            </a:br>
            <a:r>
              <a:rPr lang="en-US" sz="900" noProof="0" dirty="0">
                <a:solidFill>
                  <a:schemeClr val="bg1"/>
                </a:solidFill>
              </a:rPr>
              <a:t>[To edit, click View &gt; Slide Master &gt; Slide Master]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26734" y="9067800"/>
            <a:ext cx="5622925" cy="2817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840"/>
              </a:spcBef>
              <a:buSzPct val="100000"/>
              <a:buFont typeface="Arial"/>
              <a:buNone/>
            </a:pPr>
            <a:r>
              <a:rPr lang="en-US" sz="900" noProof="0" dirty="0">
                <a:solidFill>
                  <a:schemeClr val="bg1"/>
                </a:solidFill>
              </a:rPr>
              <a:t>Member firms and DTTL: Insert appropriate copyright</a:t>
            </a:r>
            <a:br>
              <a:rPr lang="en-US" sz="900" noProof="0" dirty="0">
                <a:solidFill>
                  <a:schemeClr val="bg1"/>
                </a:solidFill>
              </a:rPr>
            </a:br>
            <a:r>
              <a:rPr lang="en-US" sz="900" noProof="0" dirty="0">
                <a:solidFill>
                  <a:schemeClr val="bg1"/>
                </a:solidFill>
              </a:rPr>
              <a:t>[To edit, click View &gt; Slide Master &gt; Slide Master]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1951496" y="9067801"/>
            <a:ext cx="323373" cy="14003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840"/>
              </a:spcBef>
              <a:buSzPct val="100000"/>
              <a:buFont typeface="Arial"/>
              <a:buNone/>
            </a:pPr>
            <a:fld id="{C58DF478-B544-4ED8-9ED4-6A2648E2D233}" type="slidenum">
              <a:rPr lang="en-US" sz="900" noProof="0" smtClean="0">
                <a:solidFill>
                  <a:schemeClr val="bg1"/>
                </a:solidFill>
              </a:rPr>
              <a:pPr marL="0" indent="0" algn="r">
                <a:spcBef>
                  <a:spcPts val="840"/>
                </a:spcBef>
                <a:buSzPct val="100000"/>
                <a:buFont typeface="Arial"/>
                <a:buNone/>
              </a:pPr>
              <a:t>‹#›</a:t>
            </a:fld>
            <a:endParaRPr lang="en-US" sz="900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567645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ey statement teal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526733" y="2280284"/>
            <a:ext cx="9741217" cy="665416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Bef>
                <a:spcPts val="5040"/>
              </a:spcBef>
              <a:defRPr sz="3900">
                <a:solidFill>
                  <a:schemeClr val="bg1"/>
                </a:solidFill>
              </a:defRPr>
            </a:lvl1pPr>
            <a:lvl2pPr marL="640080" indent="-640080">
              <a:defRPr sz="4200">
                <a:solidFill>
                  <a:schemeClr val="bg2"/>
                </a:solidFill>
              </a:defRPr>
            </a:lvl2pPr>
            <a:lvl3pPr>
              <a:defRPr sz="4200">
                <a:solidFill>
                  <a:schemeClr val="bg2"/>
                </a:solidFill>
              </a:defRPr>
            </a:lvl3pPr>
            <a:lvl4pPr>
              <a:defRPr sz="4200">
                <a:solidFill>
                  <a:schemeClr val="bg2"/>
                </a:solidFill>
              </a:defRPr>
            </a:lvl4pPr>
            <a:lvl5pPr>
              <a:defRPr sz="42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651943" y="9067801"/>
            <a:ext cx="5141388" cy="2800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900" noProof="0" dirty="0">
                <a:solidFill>
                  <a:schemeClr val="bg1"/>
                </a:solidFill>
              </a:rPr>
              <a:t>Presentation title</a:t>
            </a:r>
            <a:br>
              <a:rPr lang="en-US" sz="900" noProof="0" dirty="0">
                <a:solidFill>
                  <a:schemeClr val="bg1"/>
                </a:solidFill>
              </a:rPr>
            </a:br>
            <a:r>
              <a:rPr lang="en-US" sz="900" noProof="0" dirty="0">
                <a:solidFill>
                  <a:schemeClr val="bg1"/>
                </a:solidFill>
              </a:rPr>
              <a:t>[To edit, click View &gt; Slide Master &gt; Slide Master]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26734" y="9067800"/>
            <a:ext cx="5622925" cy="2817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840"/>
              </a:spcBef>
              <a:buSzPct val="100000"/>
              <a:buFont typeface="Arial"/>
              <a:buNone/>
            </a:pPr>
            <a:r>
              <a:rPr lang="en-US" sz="900" noProof="0" dirty="0">
                <a:solidFill>
                  <a:schemeClr val="bg1"/>
                </a:solidFill>
              </a:rPr>
              <a:t>Member firms and DTTL: Insert appropriate copyright</a:t>
            </a:r>
            <a:br>
              <a:rPr lang="en-US" sz="900" noProof="0" dirty="0">
                <a:solidFill>
                  <a:schemeClr val="bg1"/>
                </a:solidFill>
              </a:rPr>
            </a:br>
            <a:r>
              <a:rPr lang="en-US" sz="900" noProof="0" dirty="0">
                <a:solidFill>
                  <a:schemeClr val="bg1"/>
                </a:solidFill>
              </a:rPr>
              <a:t>[To edit, click View &gt; Slide Master &gt; Slide Master]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1951496" y="9067801"/>
            <a:ext cx="323373" cy="14003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840"/>
              </a:spcBef>
              <a:buSzPct val="100000"/>
              <a:buFont typeface="Arial"/>
              <a:buNone/>
            </a:pPr>
            <a:fld id="{C58DF478-B544-4ED8-9ED4-6A2648E2D233}" type="slidenum">
              <a:rPr lang="en-US" sz="900" noProof="0" smtClean="0">
                <a:solidFill>
                  <a:schemeClr val="bg1"/>
                </a:solidFill>
              </a:rPr>
              <a:pPr marL="0" indent="0" algn="r">
                <a:spcBef>
                  <a:spcPts val="840"/>
                </a:spcBef>
                <a:buSzPct val="100000"/>
                <a:buFont typeface="Arial"/>
                <a:buNone/>
              </a:pPr>
              <a:t>‹#›</a:t>
            </a:fld>
            <a:endParaRPr lang="en-US" sz="900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737543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ey statement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526733" y="2280284"/>
            <a:ext cx="9741217" cy="665416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Bef>
                <a:spcPts val="5040"/>
              </a:spcBef>
              <a:defRPr sz="3900">
                <a:solidFill>
                  <a:schemeClr val="bg1"/>
                </a:solidFill>
              </a:defRPr>
            </a:lvl1pPr>
            <a:lvl2pPr marL="640080" indent="-640080">
              <a:defRPr sz="4200">
                <a:solidFill>
                  <a:schemeClr val="bg2"/>
                </a:solidFill>
              </a:defRPr>
            </a:lvl2pPr>
            <a:lvl3pPr>
              <a:defRPr sz="4200">
                <a:solidFill>
                  <a:schemeClr val="bg2"/>
                </a:solidFill>
              </a:defRPr>
            </a:lvl3pPr>
            <a:lvl4pPr>
              <a:defRPr sz="4200">
                <a:solidFill>
                  <a:schemeClr val="bg2"/>
                </a:solidFill>
              </a:defRPr>
            </a:lvl4pPr>
            <a:lvl5pPr>
              <a:defRPr sz="42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651943" y="9067801"/>
            <a:ext cx="5141388" cy="2800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900" noProof="0" dirty="0">
                <a:solidFill>
                  <a:schemeClr val="bg1"/>
                </a:solidFill>
              </a:rPr>
              <a:t>Presentation title</a:t>
            </a:r>
            <a:br>
              <a:rPr lang="en-US" sz="900" noProof="0" dirty="0">
                <a:solidFill>
                  <a:schemeClr val="bg1"/>
                </a:solidFill>
              </a:rPr>
            </a:br>
            <a:r>
              <a:rPr lang="en-US" sz="900" noProof="0" dirty="0">
                <a:solidFill>
                  <a:schemeClr val="bg1"/>
                </a:solidFill>
              </a:rPr>
              <a:t>[To edit, click View &gt; Slide Master &gt; Slide Master]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26734" y="9067800"/>
            <a:ext cx="5622925" cy="2817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840"/>
              </a:spcBef>
              <a:buSzPct val="100000"/>
              <a:buFont typeface="Arial"/>
              <a:buNone/>
            </a:pPr>
            <a:r>
              <a:rPr lang="en-US" sz="900" noProof="0" dirty="0">
                <a:solidFill>
                  <a:schemeClr val="bg1"/>
                </a:solidFill>
              </a:rPr>
              <a:t>Member firms and DTTL: Insert appropriate copyright</a:t>
            </a:r>
            <a:br>
              <a:rPr lang="en-US" sz="900" noProof="0" dirty="0">
                <a:solidFill>
                  <a:schemeClr val="bg1"/>
                </a:solidFill>
              </a:rPr>
            </a:br>
            <a:r>
              <a:rPr lang="en-US" sz="900" noProof="0" dirty="0">
                <a:solidFill>
                  <a:schemeClr val="bg1"/>
                </a:solidFill>
              </a:rPr>
              <a:t>[To edit, click View &gt; Slide Master &gt; Slide Master]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1951496" y="9067801"/>
            <a:ext cx="323373" cy="14003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840"/>
              </a:spcBef>
              <a:buSzPct val="100000"/>
              <a:buFont typeface="Arial"/>
              <a:buNone/>
            </a:pPr>
            <a:fld id="{C58DF478-B544-4ED8-9ED4-6A2648E2D233}" type="slidenum">
              <a:rPr lang="en-US" sz="900" noProof="0" smtClean="0">
                <a:solidFill>
                  <a:schemeClr val="bg1"/>
                </a:solidFill>
              </a:rPr>
              <a:pPr marL="0" indent="0" algn="r">
                <a:spcBef>
                  <a:spcPts val="840"/>
                </a:spcBef>
                <a:buSzPct val="100000"/>
                <a:buFont typeface="Arial"/>
                <a:buNone/>
              </a:pPr>
              <a:t>‹#›</a:t>
            </a:fld>
            <a:endParaRPr lang="en-US" sz="900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486704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y statement whi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526733" y="2280284"/>
            <a:ext cx="9741217" cy="665416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Bef>
                <a:spcPts val="5040"/>
              </a:spcBef>
              <a:defRPr sz="3900">
                <a:solidFill>
                  <a:schemeClr val="tx1"/>
                </a:solidFill>
              </a:defRPr>
            </a:lvl1pPr>
            <a:lvl2pPr marL="640080" indent="-640080">
              <a:defRPr sz="4200">
                <a:solidFill>
                  <a:schemeClr val="bg2"/>
                </a:solidFill>
              </a:defRPr>
            </a:lvl2pPr>
            <a:lvl3pPr>
              <a:defRPr sz="4200">
                <a:solidFill>
                  <a:schemeClr val="bg2"/>
                </a:solidFill>
              </a:defRPr>
            </a:lvl3pPr>
            <a:lvl4pPr>
              <a:defRPr sz="4200">
                <a:solidFill>
                  <a:schemeClr val="bg2"/>
                </a:solidFill>
              </a:defRPr>
            </a:lvl4pPr>
            <a:lvl5pPr>
              <a:defRPr sz="42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1022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526733" y="2331404"/>
            <a:ext cx="9741217" cy="6603048"/>
          </a:xfrm>
          <a:prstGeom prst="rect">
            <a:avLst/>
          </a:prstGeom>
        </p:spPr>
        <p:txBody>
          <a:bodyPr/>
          <a:lstStyle>
            <a:lvl1pPr>
              <a:tabLst>
                <a:tab pos="9421178" algn="r"/>
              </a:tabLst>
              <a:defRPr/>
            </a:lvl1pPr>
            <a:lvl2pPr>
              <a:tabLst>
                <a:tab pos="9421178" algn="r"/>
              </a:tabLst>
              <a:defRPr/>
            </a:lvl2pPr>
            <a:lvl3pPr>
              <a:tabLst>
                <a:tab pos="9421178" algn="r"/>
              </a:tabLst>
              <a:defRPr/>
            </a:lvl3pPr>
            <a:lvl4pPr>
              <a:tabLst>
                <a:tab pos="9421178" algn="r"/>
              </a:tabLst>
              <a:defRPr/>
            </a:lvl4pPr>
            <a:lvl5pPr>
              <a:tabLst>
                <a:tab pos="7040880" algn="r"/>
              </a:tabLst>
              <a:defRPr baseline="0"/>
            </a:lvl5pPr>
            <a:lvl6pPr>
              <a:tabLst>
                <a:tab pos="9421178" algn="r"/>
              </a:tabLst>
              <a:defRPr/>
            </a:lvl6pPr>
            <a:lvl7pPr>
              <a:tabLst>
                <a:tab pos="9421178" algn="r"/>
              </a:tabLst>
              <a:defRPr/>
            </a:lvl7pPr>
            <a:lvl8pPr>
              <a:tabLst>
                <a:tab pos="9421178" algn="r"/>
              </a:tabLst>
              <a:defRPr/>
            </a:lvl8pPr>
            <a:lvl9pPr>
              <a:tabLst>
                <a:tab pos="9421178" algn="r"/>
              </a:tabLst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526734" y="444500"/>
            <a:ext cx="11739244" cy="9779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236510875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s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526734" y="444501"/>
            <a:ext cx="11748135" cy="9779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noProof="0" dirty="0"/>
              <a:t>Click to add title</a:t>
            </a:r>
          </a:p>
        </p:txBody>
      </p:sp>
      <p:sp>
        <p:nvSpPr>
          <p:cNvPr id="5" name="Picture Placeholder 9"/>
          <p:cNvSpPr>
            <a:spLocks noGrp="1"/>
          </p:cNvSpPr>
          <p:nvPr>
            <p:ph type="pic" sz="quarter" idx="15"/>
          </p:nvPr>
        </p:nvSpPr>
        <p:spPr>
          <a:xfrm>
            <a:off x="5722868" y="2382521"/>
            <a:ext cx="6552000" cy="6551930"/>
          </a:xfrm>
        </p:spPr>
        <p:txBody>
          <a:bodyPr/>
          <a:lstStyle/>
          <a:p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6" name="Content Placeholder 3"/>
          <p:cNvSpPr>
            <a:spLocks noGrp="1"/>
          </p:cNvSpPr>
          <p:nvPr>
            <p:ph sz="quarter" idx="10"/>
          </p:nvPr>
        </p:nvSpPr>
        <p:spPr>
          <a:xfrm>
            <a:off x="526733" y="2331404"/>
            <a:ext cx="4679251" cy="6603048"/>
          </a:xfrm>
          <a:prstGeom prst="rect">
            <a:avLst/>
          </a:prstGeom>
        </p:spPr>
        <p:txBody>
          <a:bodyPr/>
          <a:lstStyle>
            <a:lvl1pPr>
              <a:tabLst>
                <a:tab pos="7040880" algn="r"/>
              </a:tabLst>
              <a:defRPr/>
            </a:lvl1pPr>
            <a:lvl2pPr>
              <a:tabLst>
                <a:tab pos="7040880" algn="r"/>
              </a:tabLst>
              <a:defRPr/>
            </a:lvl2pPr>
            <a:lvl3pPr>
              <a:tabLst>
                <a:tab pos="7040880" algn="r"/>
              </a:tabLst>
              <a:defRPr/>
            </a:lvl3pPr>
            <a:lvl4pPr>
              <a:tabLst>
                <a:tab pos="7040880" algn="r"/>
              </a:tabLst>
              <a:defRPr/>
            </a:lvl4pPr>
            <a:lvl5pPr>
              <a:tabLst>
                <a:tab pos="7040880" algn="r"/>
              </a:tabLst>
              <a:defRPr baseline="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63979046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&amp; 1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6734" y="444501"/>
            <a:ext cx="11748135" cy="977900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14" name="Text Placeholder 18"/>
          <p:cNvSpPr>
            <a:spLocks noGrp="1"/>
          </p:cNvSpPr>
          <p:nvPr>
            <p:ph idx="1"/>
          </p:nvPr>
        </p:nvSpPr>
        <p:spPr>
          <a:xfrm>
            <a:off x="526733" y="2331404"/>
            <a:ext cx="11723687" cy="660304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881091110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title &amp; 1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526733" y="912241"/>
            <a:ext cx="11720467" cy="106015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8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526733" y="444500"/>
            <a:ext cx="11720467" cy="9779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8" name="Text Placeholder 18"/>
          <p:cNvSpPr>
            <a:spLocks noGrp="1"/>
          </p:cNvSpPr>
          <p:nvPr>
            <p:ph idx="1"/>
          </p:nvPr>
        </p:nvSpPr>
        <p:spPr>
          <a:xfrm>
            <a:off x="526733" y="2380298"/>
            <a:ext cx="11723687" cy="655058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272647120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- White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 noChangeAspect="1"/>
          </p:cNvSpPr>
          <p:nvPr>
            <p:ph type="pic" sz="quarter" idx="11"/>
          </p:nvPr>
        </p:nvSpPr>
        <p:spPr>
          <a:xfrm>
            <a:off x="2614304" y="1018080"/>
            <a:ext cx="7560000" cy="7560000"/>
          </a:xfrm>
          <a:prstGeom prst="rect">
            <a:avLst/>
          </a:prstGeom>
        </p:spPr>
        <p:txBody>
          <a:bodyPr/>
          <a:lstStyle/>
          <a:p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526733" y="7769216"/>
            <a:ext cx="5874067" cy="453600"/>
          </a:xfrm>
        </p:spPr>
        <p:txBody>
          <a:bodyPr anchor="t" anchorCtr="0">
            <a:noAutofit/>
          </a:bodyPr>
          <a:lstStyle>
            <a:lvl1pPr algn="l">
              <a:lnSpc>
                <a:spcPct val="100000"/>
              </a:lnSpc>
              <a:defRPr sz="2500" b="1">
                <a:solidFill>
                  <a:schemeClr val="tx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526734" y="8209921"/>
            <a:ext cx="5874065" cy="70790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2200">
                <a:solidFill>
                  <a:schemeClr val="tx1"/>
                </a:solidFill>
              </a:defRPr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00"/>
            </a:lvl3pPr>
            <a:lvl4pPr marL="1920240" indent="0" algn="ctr">
              <a:buNone/>
              <a:defRPr sz="2200"/>
            </a:lvl4pPr>
            <a:lvl5pPr marL="2560320" indent="0" algn="ctr">
              <a:buNone/>
              <a:defRPr sz="2200"/>
            </a:lvl5pPr>
            <a:lvl6pPr marL="3200400" indent="0" algn="ctr">
              <a:buNone/>
              <a:defRPr sz="2200"/>
            </a:lvl6pPr>
            <a:lvl7pPr marL="3840480" indent="0" algn="ctr">
              <a:buNone/>
              <a:defRPr sz="2200"/>
            </a:lvl7pPr>
            <a:lvl8pPr marL="4480560" indent="0" algn="ctr">
              <a:buNone/>
              <a:defRPr sz="2200"/>
            </a:lvl8pPr>
            <a:lvl9pPr marL="5120640" indent="0" algn="ctr">
              <a:buNone/>
              <a:defRPr sz="2200"/>
            </a:lvl9pPr>
          </a:lstStyle>
          <a:p>
            <a:r>
              <a:rPr lang="en-US" noProof="0" smtClean="0"/>
              <a:t>Click to edit Master subtitle style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26733" y="8934450"/>
            <a:ext cx="5874067" cy="417830"/>
          </a:xfrm>
          <a:prstGeom prst="rect">
            <a:avLst/>
          </a:prstGeom>
        </p:spPr>
        <p:txBody>
          <a:bodyPr/>
          <a:lstStyle>
            <a:lvl1pPr>
              <a:spcAft>
                <a:spcPts val="0"/>
              </a:spcAft>
              <a:defRPr sz="14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529187" y="529200"/>
            <a:ext cx="2268000" cy="431166"/>
            <a:chOff x="398463" y="404813"/>
            <a:chExt cx="1627187" cy="307976"/>
          </a:xfrm>
          <a:solidFill>
            <a:schemeClr val="tx1"/>
          </a:solidFill>
        </p:grpSpPr>
        <p:sp>
          <p:nvSpPr>
            <p:cNvPr id="8" name="Oval 5"/>
            <p:cNvSpPr>
              <a:spLocks noChangeArrowheads="1"/>
            </p:cNvSpPr>
            <p:nvPr/>
          </p:nvSpPr>
          <p:spPr bwMode="auto">
            <a:xfrm>
              <a:off x="1938338" y="625476"/>
              <a:ext cx="87312" cy="873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0" name="Freeform 6"/>
            <p:cNvSpPr>
              <a:spLocks noEditPoints="1"/>
            </p:cNvSpPr>
            <p:nvPr/>
          </p:nvSpPr>
          <p:spPr bwMode="auto">
            <a:xfrm>
              <a:off x="398463" y="406401"/>
              <a:ext cx="247650" cy="301625"/>
            </a:xfrm>
            <a:custGeom>
              <a:avLst/>
              <a:gdLst>
                <a:gd name="T0" fmla="*/ 287 w 287"/>
                <a:gd name="T1" fmla="*/ 166 h 347"/>
                <a:gd name="T2" fmla="*/ 240 w 287"/>
                <a:gd name="T3" fmla="*/ 300 h 347"/>
                <a:gd name="T4" fmla="*/ 109 w 287"/>
                <a:gd name="T5" fmla="*/ 347 h 347"/>
                <a:gd name="T6" fmla="*/ 0 w 287"/>
                <a:gd name="T7" fmla="*/ 347 h 347"/>
                <a:gd name="T8" fmla="*/ 0 w 287"/>
                <a:gd name="T9" fmla="*/ 0 h 347"/>
                <a:gd name="T10" fmla="*/ 117 w 287"/>
                <a:gd name="T11" fmla="*/ 0 h 347"/>
                <a:gd name="T12" fmla="*/ 243 w 287"/>
                <a:gd name="T13" fmla="*/ 43 h 347"/>
                <a:gd name="T14" fmla="*/ 287 w 287"/>
                <a:gd name="T15" fmla="*/ 166 h 347"/>
                <a:gd name="T16" fmla="*/ 192 w 287"/>
                <a:gd name="T17" fmla="*/ 170 h 347"/>
                <a:gd name="T18" fmla="*/ 174 w 287"/>
                <a:gd name="T19" fmla="*/ 99 h 347"/>
                <a:gd name="T20" fmla="*/ 118 w 287"/>
                <a:gd name="T21" fmla="*/ 76 h 347"/>
                <a:gd name="T22" fmla="*/ 91 w 287"/>
                <a:gd name="T23" fmla="*/ 76 h 347"/>
                <a:gd name="T24" fmla="*/ 91 w 287"/>
                <a:gd name="T25" fmla="*/ 270 h 347"/>
                <a:gd name="T26" fmla="*/ 111 w 287"/>
                <a:gd name="T27" fmla="*/ 270 h 347"/>
                <a:gd name="T28" fmla="*/ 173 w 287"/>
                <a:gd name="T29" fmla="*/ 245 h 347"/>
                <a:gd name="T30" fmla="*/ 192 w 287"/>
                <a:gd name="T31" fmla="*/ 17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7" h="347">
                  <a:moveTo>
                    <a:pt x="287" y="166"/>
                  </a:moveTo>
                  <a:cubicBezTo>
                    <a:pt x="287" y="224"/>
                    <a:pt x="271" y="269"/>
                    <a:pt x="240" y="300"/>
                  </a:cubicBezTo>
                  <a:cubicBezTo>
                    <a:pt x="209" y="331"/>
                    <a:pt x="165" y="347"/>
                    <a:pt x="109" y="347"/>
                  </a:cubicBezTo>
                  <a:cubicBezTo>
                    <a:pt x="0" y="347"/>
                    <a:pt x="0" y="347"/>
                    <a:pt x="0" y="34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71" y="0"/>
                    <a:pt x="213" y="15"/>
                    <a:pt x="243" y="43"/>
                  </a:cubicBezTo>
                  <a:cubicBezTo>
                    <a:pt x="272" y="72"/>
                    <a:pt x="287" y="113"/>
                    <a:pt x="287" y="166"/>
                  </a:cubicBezTo>
                  <a:moveTo>
                    <a:pt x="192" y="170"/>
                  </a:moveTo>
                  <a:cubicBezTo>
                    <a:pt x="192" y="138"/>
                    <a:pt x="186" y="114"/>
                    <a:pt x="174" y="99"/>
                  </a:cubicBezTo>
                  <a:cubicBezTo>
                    <a:pt x="161" y="84"/>
                    <a:pt x="143" y="76"/>
                    <a:pt x="118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270"/>
                    <a:pt x="91" y="270"/>
                    <a:pt x="91" y="270"/>
                  </a:cubicBezTo>
                  <a:cubicBezTo>
                    <a:pt x="111" y="270"/>
                    <a:pt x="111" y="270"/>
                    <a:pt x="111" y="270"/>
                  </a:cubicBezTo>
                  <a:cubicBezTo>
                    <a:pt x="139" y="270"/>
                    <a:pt x="160" y="262"/>
                    <a:pt x="173" y="245"/>
                  </a:cubicBezTo>
                  <a:cubicBezTo>
                    <a:pt x="186" y="229"/>
                    <a:pt x="192" y="204"/>
                    <a:pt x="192" y="17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1" name="Rectangle 7"/>
            <p:cNvSpPr>
              <a:spLocks noChangeArrowheads="1"/>
            </p:cNvSpPr>
            <p:nvPr/>
          </p:nvSpPr>
          <p:spPr bwMode="auto">
            <a:xfrm>
              <a:off x="906463" y="404813"/>
              <a:ext cx="74612" cy="3032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2" name="Freeform 8"/>
            <p:cNvSpPr>
              <a:spLocks noEditPoints="1"/>
            </p:cNvSpPr>
            <p:nvPr/>
          </p:nvSpPr>
          <p:spPr bwMode="auto">
            <a:xfrm>
              <a:off x="1011238" y="479426"/>
              <a:ext cx="215900" cy="231775"/>
            </a:xfrm>
            <a:custGeom>
              <a:avLst/>
              <a:gdLst>
                <a:gd name="T0" fmla="*/ 252 w 252"/>
                <a:gd name="T1" fmla="*/ 133 h 267"/>
                <a:gd name="T2" fmla="*/ 218 w 252"/>
                <a:gd name="T3" fmla="*/ 232 h 267"/>
                <a:gd name="T4" fmla="*/ 125 w 252"/>
                <a:gd name="T5" fmla="*/ 267 h 267"/>
                <a:gd name="T6" fmla="*/ 34 w 252"/>
                <a:gd name="T7" fmla="*/ 231 h 267"/>
                <a:gd name="T8" fmla="*/ 0 w 252"/>
                <a:gd name="T9" fmla="*/ 133 h 267"/>
                <a:gd name="T10" fmla="*/ 33 w 252"/>
                <a:gd name="T11" fmla="*/ 35 h 267"/>
                <a:gd name="T12" fmla="*/ 127 w 252"/>
                <a:gd name="T13" fmla="*/ 0 h 267"/>
                <a:gd name="T14" fmla="*/ 192 w 252"/>
                <a:gd name="T15" fmla="*/ 16 h 267"/>
                <a:gd name="T16" fmla="*/ 236 w 252"/>
                <a:gd name="T17" fmla="*/ 63 h 267"/>
                <a:gd name="T18" fmla="*/ 252 w 252"/>
                <a:gd name="T19" fmla="*/ 133 h 267"/>
                <a:gd name="T20" fmla="*/ 88 w 252"/>
                <a:gd name="T21" fmla="*/ 133 h 267"/>
                <a:gd name="T22" fmla="*/ 97 w 252"/>
                <a:gd name="T23" fmla="*/ 184 h 267"/>
                <a:gd name="T24" fmla="*/ 126 w 252"/>
                <a:gd name="T25" fmla="*/ 201 h 267"/>
                <a:gd name="T26" fmla="*/ 155 w 252"/>
                <a:gd name="T27" fmla="*/ 184 h 267"/>
                <a:gd name="T28" fmla="*/ 163 w 252"/>
                <a:gd name="T29" fmla="*/ 133 h 267"/>
                <a:gd name="T30" fmla="*/ 155 w 252"/>
                <a:gd name="T31" fmla="*/ 83 h 267"/>
                <a:gd name="T32" fmla="*/ 126 w 252"/>
                <a:gd name="T33" fmla="*/ 66 h 267"/>
                <a:gd name="T34" fmla="*/ 97 w 252"/>
                <a:gd name="T35" fmla="*/ 83 h 267"/>
                <a:gd name="T36" fmla="*/ 88 w 252"/>
                <a:gd name="T37" fmla="*/ 133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2" h="267">
                  <a:moveTo>
                    <a:pt x="252" y="133"/>
                  </a:moveTo>
                  <a:cubicBezTo>
                    <a:pt x="252" y="175"/>
                    <a:pt x="241" y="208"/>
                    <a:pt x="218" y="232"/>
                  </a:cubicBezTo>
                  <a:cubicBezTo>
                    <a:pt x="196" y="256"/>
                    <a:pt x="165" y="267"/>
                    <a:pt x="125" y="267"/>
                  </a:cubicBezTo>
                  <a:cubicBezTo>
                    <a:pt x="87" y="267"/>
                    <a:pt x="56" y="255"/>
                    <a:pt x="34" y="231"/>
                  </a:cubicBezTo>
                  <a:cubicBezTo>
                    <a:pt x="11" y="207"/>
                    <a:pt x="0" y="174"/>
                    <a:pt x="0" y="133"/>
                  </a:cubicBezTo>
                  <a:cubicBezTo>
                    <a:pt x="0" y="91"/>
                    <a:pt x="11" y="58"/>
                    <a:pt x="33" y="35"/>
                  </a:cubicBezTo>
                  <a:cubicBezTo>
                    <a:pt x="55" y="12"/>
                    <a:pt x="86" y="0"/>
                    <a:pt x="127" y="0"/>
                  </a:cubicBezTo>
                  <a:cubicBezTo>
                    <a:pt x="151" y="0"/>
                    <a:pt x="173" y="5"/>
                    <a:pt x="192" y="16"/>
                  </a:cubicBezTo>
                  <a:cubicBezTo>
                    <a:pt x="211" y="27"/>
                    <a:pt x="226" y="42"/>
                    <a:pt x="236" y="63"/>
                  </a:cubicBezTo>
                  <a:cubicBezTo>
                    <a:pt x="247" y="83"/>
                    <a:pt x="252" y="106"/>
                    <a:pt x="252" y="133"/>
                  </a:cubicBezTo>
                  <a:moveTo>
                    <a:pt x="88" y="133"/>
                  </a:moveTo>
                  <a:cubicBezTo>
                    <a:pt x="88" y="155"/>
                    <a:pt x="91" y="172"/>
                    <a:pt x="97" y="184"/>
                  </a:cubicBezTo>
                  <a:cubicBezTo>
                    <a:pt x="103" y="195"/>
                    <a:pt x="112" y="201"/>
                    <a:pt x="126" y="201"/>
                  </a:cubicBezTo>
                  <a:cubicBezTo>
                    <a:pt x="140" y="201"/>
                    <a:pt x="149" y="195"/>
                    <a:pt x="155" y="184"/>
                  </a:cubicBezTo>
                  <a:cubicBezTo>
                    <a:pt x="160" y="172"/>
                    <a:pt x="163" y="155"/>
                    <a:pt x="163" y="133"/>
                  </a:cubicBezTo>
                  <a:cubicBezTo>
                    <a:pt x="163" y="111"/>
                    <a:pt x="160" y="94"/>
                    <a:pt x="155" y="83"/>
                  </a:cubicBezTo>
                  <a:cubicBezTo>
                    <a:pt x="149" y="72"/>
                    <a:pt x="139" y="66"/>
                    <a:pt x="126" y="66"/>
                  </a:cubicBezTo>
                  <a:cubicBezTo>
                    <a:pt x="112" y="66"/>
                    <a:pt x="103" y="72"/>
                    <a:pt x="97" y="83"/>
                  </a:cubicBezTo>
                  <a:cubicBezTo>
                    <a:pt x="91" y="94"/>
                    <a:pt x="88" y="111"/>
                    <a:pt x="88" y="13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3" name="Rectangle 9"/>
            <p:cNvSpPr>
              <a:spLocks noChangeArrowheads="1"/>
            </p:cNvSpPr>
            <p:nvPr/>
          </p:nvSpPr>
          <p:spPr bwMode="auto">
            <a:xfrm>
              <a:off x="1257300" y="482601"/>
              <a:ext cx="74612" cy="2254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4" name="Rectangle 10"/>
            <p:cNvSpPr>
              <a:spLocks noChangeArrowheads="1"/>
            </p:cNvSpPr>
            <p:nvPr/>
          </p:nvSpPr>
          <p:spPr bwMode="auto">
            <a:xfrm>
              <a:off x="1257300" y="404813"/>
              <a:ext cx="74612" cy="508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5" name="Freeform 11"/>
            <p:cNvSpPr>
              <a:spLocks/>
            </p:cNvSpPr>
            <p:nvPr/>
          </p:nvSpPr>
          <p:spPr bwMode="auto">
            <a:xfrm>
              <a:off x="1362075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0 w 184"/>
                <a:gd name="T7" fmla="*/ 341 h 344"/>
                <a:gd name="T8" fmla="*/ 113 w 184"/>
                <a:gd name="T9" fmla="*/ 344 h 344"/>
                <a:gd name="T10" fmla="*/ 50 w 184"/>
                <a:gd name="T11" fmla="*/ 322 h 344"/>
                <a:gd name="T12" fmla="*/ 30 w 184"/>
                <a:gd name="T13" fmla="*/ 255 h 344"/>
                <a:gd name="T14" fmla="*/ 30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0 w 184"/>
                <a:gd name="T21" fmla="*/ 81 h 344"/>
                <a:gd name="T22" fmla="*/ 30 w 184"/>
                <a:gd name="T23" fmla="*/ 16 h 344"/>
                <a:gd name="T24" fmla="*/ 118 w 184"/>
                <a:gd name="T25" fmla="*/ 0 h 344"/>
                <a:gd name="T26" fmla="*/ 118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8 w 184"/>
                <a:gd name="T33" fmla="*/ 148 h 344"/>
                <a:gd name="T34" fmla="*/ 118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3" y="274"/>
                    <a:pt x="167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2" y="335"/>
                    <a:pt x="161" y="339"/>
                    <a:pt x="150" y="341"/>
                  </a:cubicBezTo>
                  <a:cubicBezTo>
                    <a:pt x="140" y="343"/>
                    <a:pt x="127" y="344"/>
                    <a:pt x="113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0" y="285"/>
                    <a:pt x="30" y="255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0" y="81"/>
                    <a:pt x="30" y="81"/>
                    <a:pt x="30" y="81"/>
                  </a:cubicBezTo>
                  <a:cubicBezTo>
                    <a:pt x="30" y="16"/>
                    <a:pt x="30" y="16"/>
                    <a:pt x="30" y="16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8" y="148"/>
                    <a:pt x="118" y="148"/>
                    <a:pt x="118" y="148"/>
                  </a:cubicBezTo>
                  <a:cubicBezTo>
                    <a:pt x="118" y="249"/>
                    <a:pt x="118" y="249"/>
                    <a:pt x="118" y="249"/>
                  </a:cubicBezTo>
                  <a:cubicBezTo>
                    <a:pt x="118" y="266"/>
                    <a:pt x="126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6" name="Freeform 12"/>
            <p:cNvSpPr>
              <a:spLocks/>
            </p:cNvSpPr>
            <p:nvPr/>
          </p:nvSpPr>
          <p:spPr bwMode="auto">
            <a:xfrm>
              <a:off x="1535113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1 w 184"/>
                <a:gd name="T7" fmla="*/ 341 h 344"/>
                <a:gd name="T8" fmla="*/ 114 w 184"/>
                <a:gd name="T9" fmla="*/ 344 h 344"/>
                <a:gd name="T10" fmla="*/ 50 w 184"/>
                <a:gd name="T11" fmla="*/ 322 h 344"/>
                <a:gd name="T12" fmla="*/ 31 w 184"/>
                <a:gd name="T13" fmla="*/ 255 h 344"/>
                <a:gd name="T14" fmla="*/ 31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1 w 184"/>
                <a:gd name="T21" fmla="*/ 81 h 344"/>
                <a:gd name="T22" fmla="*/ 31 w 184"/>
                <a:gd name="T23" fmla="*/ 15 h 344"/>
                <a:gd name="T24" fmla="*/ 119 w 184"/>
                <a:gd name="T25" fmla="*/ 0 h 344"/>
                <a:gd name="T26" fmla="*/ 119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9 w 184"/>
                <a:gd name="T33" fmla="*/ 148 h 344"/>
                <a:gd name="T34" fmla="*/ 119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4" y="274"/>
                    <a:pt x="168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3" y="335"/>
                    <a:pt x="161" y="339"/>
                    <a:pt x="151" y="341"/>
                  </a:cubicBezTo>
                  <a:cubicBezTo>
                    <a:pt x="140" y="343"/>
                    <a:pt x="128" y="344"/>
                    <a:pt x="114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1" y="285"/>
                    <a:pt x="31" y="255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1" y="81"/>
                    <a:pt x="31" y="81"/>
                    <a:pt x="31" y="81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19" y="81"/>
                    <a:pt x="119" y="81"/>
                    <a:pt x="119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9" y="148"/>
                    <a:pt x="119" y="148"/>
                    <a:pt x="119" y="148"/>
                  </a:cubicBezTo>
                  <a:cubicBezTo>
                    <a:pt x="119" y="249"/>
                    <a:pt x="119" y="249"/>
                    <a:pt x="119" y="249"/>
                  </a:cubicBezTo>
                  <a:cubicBezTo>
                    <a:pt x="119" y="266"/>
                    <a:pt x="127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7" name="Freeform 13"/>
            <p:cNvSpPr>
              <a:spLocks noEditPoints="1"/>
            </p:cNvSpPr>
            <p:nvPr/>
          </p:nvSpPr>
          <p:spPr bwMode="auto">
            <a:xfrm>
              <a:off x="1709738" y="479426"/>
              <a:ext cx="211137" cy="231775"/>
            </a:xfrm>
            <a:custGeom>
              <a:avLst/>
              <a:gdLst>
                <a:gd name="T0" fmla="*/ 213 w 244"/>
                <a:gd name="T1" fmla="*/ 30 h 267"/>
                <a:gd name="T2" fmla="*/ 125 w 244"/>
                <a:gd name="T3" fmla="*/ 0 h 267"/>
                <a:gd name="T4" fmla="*/ 33 w 244"/>
                <a:gd name="T5" fmla="*/ 35 h 267"/>
                <a:gd name="T6" fmla="*/ 0 w 244"/>
                <a:gd name="T7" fmla="*/ 135 h 267"/>
                <a:gd name="T8" fmla="*/ 35 w 244"/>
                <a:gd name="T9" fmla="*/ 233 h 267"/>
                <a:gd name="T10" fmla="*/ 133 w 244"/>
                <a:gd name="T11" fmla="*/ 267 h 267"/>
                <a:gd name="T12" fmla="*/ 185 w 244"/>
                <a:gd name="T13" fmla="*/ 263 h 267"/>
                <a:gd name="T14" fmla="*/ 227 w 244"/>
                <a:gd name="T15" fmla="*/ 249 h 267"/>
                <a:gd name="T16" fmla="*/ 214 w 244"/>
                <a:gd name="T17" fmla="*/ 190 h 267"/>
                <a:gd name="T18" fmla="*/ 186 w 244"/>
                <a:gd name="T19" fmla="*/ 200 h 267"/>
                <a:gd name="T20" fmla="*/ 144 w 244"/>
                <a:gd name="T21" fmla="*/ 204 h 267"/>
                <a:gd name="T22" fmla="*/ 104 w 244"/>
                <a:gd name="T23" fmla="*/ 192 h 267"/>
                <a:gd name="T24" fmla="*/ 88 w 244"/>
                <a:gd name="T25" fmla="*/ 158 h 267"/>
                <a:gd name="T26" fmla="*/ 244 w 244"/>
                <a:gd name="T27" fmla="*/ 158 h 267"/>
                <a:gd name="T28" fmla="*/ 244 w 244"/>
                <a:gd name="T29" fmla="*/ 118 h 267"/>
                <a:gd name="T30" fmla="*/ 213 w 244"/>
                <a:gd name="T31" fmla="*/ 30 h 267"/>
                <a:gd name="T32" fmla="*/ 90 w 244"/>
                <a:gd name="T33" fmla="*/ 102 h 267"/>
                <a:gd name="T34" fmla="*/ 102 w 244"/>
                <a:gd name="T35" fmla="*/ 70 h 267"/>
                <a:gd name="T36" fmla="*/ 128 w 244"/>
                <a:gd name="T37" fmla="*/ 61 h 267"/>
                <a:gd name="T38" fmla="*/ 155 w 244"/>
                <a:gd name="T39" fmla="*/ 72 h 267"/>
                <a:gd name="T40" fmla="*/ 165 w 244"/>
                <a:gd name="T41" fmla="*/ 102 h 267"/>
                <a:gd name="T42" fmla="*/ 90 w 244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4" h="267">
                  <a:moveTo>
                    <a:pt x="213" y="30"/>
                  </a:moveTo>
                  <a:cubicBezTo>
                    <a:pt x="192" y="10"/>
                    <a:pt x="163" y="0"/>
                    <a:pt x="125" y="0"/>
                  </a:cubicBezTo>
                  <a:cubicBezTo>
                    <a:pt x="85" y="0"/>
                    <a:pt x="54" y="12"/>
                    <a:pt x="33" y="35"/>
                  </a:cubicBezTo>
                  <a:cubicBezTo>
                    <a:pt x="11" y="58"/>
                    <a:pt x="0" y="92"/>
                    <a:pt x="0" y="135"/>
                  </a:cubicBezTo>
                  <a:cubicBezTo>
                    <a:pt x="0" y="178"/>
                    <a:pt x="12" y="210"/>
                    <a:pt x="35" y="233"/>
                  </a:cubicBezTo>
                  <a:cubicBezTo>
                    <a:pt x="59" y="256"/>
                    <a:pt x="91" y="267"/>
                    <a:pt x="133" y="267"/>
                  </a:cubicBezTo>
                  <a:cubicBezTo>
                    <a:pt x="153" y="267"/>
                    <a:pt x="171" y="266"/>
                    <a:pt x="185" y="263"/>
                  </a:cubicBezTo>
                  <a:cubicBezTo>
                    <a:pt x="200" y="261"/>
                    <a:pt x="214" y="256"/>
                    <a:pt x="227" y="249"/>
                  </a:cubicBezTo>
                  <a:cubicBezTo>
                    <a:pt x="214" y="190"/>
                    <a:pt x="214" y="190"/>
                    <a:pt x="214" y="190"/>
                  </a:cubicBezTo>
                  <a:cubicBezTo>
                    <a:pt x="204" y="194"/>
                    <a:pt x="195" y="197"/>
                    <a:pt x="186" y="200"/>
                  </a:cubicBezTo>
                  <a:cubicBezTo>
                    <a:pt x="173" y="202"/>
                    <a:pt x="159" y="204"/>
                    <a:pt x="144" y="204"/>
                  </a:cubicBezTo>
                  <a:cubicBezTo>
                    <a:pt x="127" y="204"/>
                    <a:pt x="114" y="200"/>
                    <a:pt x="104" y="192"/>
                  </a:cubicBezTo>
                  <a:cubicBezTo>
                    <a:pt x="94" y="183"/>
                    <a:pt x="89" y="172"/>
                    <a:pt x="88" y="158"/>
                  </a:cubicBezTo>
                  <a:cubicBezTo>
                    <a:pt x="244" y="158"/>
                    <a:pt x="244" y="158"/>
                    <a:pt x="244" y="158"/>
                  </a:cubicBezTo>
                  <a:cubicBezTo>
                    <a:pt x="244" y="118"/>
                    <a:pt x="244" y="118"/>
                    <a:pt x="244" y="118"/>
                  </a:cubicBezTo>
                  <a:cubicBezTo>
                    <a:pt x="244" y="80"/>
                    <a:pt x="234" y="51"/>
                    <a:pt x="213" y="30"/>
                  </a:cubicBezTo>
                  <a:moveTo>
                    <a:pt x="90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9" y="64"/>
                    <a:pt x="118" y="61"/>
                    <a:pt x="128" y="61"/>
                  </a:cubicBezTo>
                  <a:cubicBezTo>
                    <a:pt x="139" y="61"/>
                    <a:pt x="148" y="64"/>
                    <a:pt x="155" y="72"/>
                  </a:cubicBezTo>
                  <a:cubicBezTo>
                    <a:pt x="161" y="79"/>
                    <a:pt x="165" y="89"/>
                    <a:pt x="165" y="102"/>
                  </a:cubicBezTo>
                  <a:lnTo>
                    <a:pt x="90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8" name="Freeform 14"/>
            <p:cNvSpPr>
              <a:spLocks noEditPoints="1"/>
            </p:cNvSpPr>
            <p:nvPr/>
          </p:nvSpPr>
          <p:spPr bwMode="auto">
            <a:xfrm>
              <a:off x="668338" y="479426"/>
              <a:ext cx="209550" cy="231775"/>
            </a:xfrm>
            <a:custGeom>
              <a:avLst/>
              <a:gdLst>
                <a:gd name="T0" fmla="*/ 212 w 243"/>
                <a:gd name="T1" fmla="*/ 30 h 267"/>
                <a:gd name="T2" fmla="*/ 124 w 243"/>
                <a:gd name="T3" fmla="*/ 0 h 267"/>
                <a:gd name="T4" fmla="*/ 32 w 243"/>
                <a:gd name="T5" fmla="*/ 35 h 267"/>
                <a:gd name="T6" fmla="*/ 0 w 243"/>
                <a:gd name="T7" fmla="*/ 135 h 267"/>
                <a:gd name="T8" fmla="*/ 35 w 243"/>
                <a:gd name="T9" fmla="*/ 233 h 267"/>
                <a:gd name="T10" fmla="*/ 132 w 243"/>
                <a:gd name="T11" fmla="*/ 267 h 267"/>
                <a:gd name="T12" fmla="*/ 184 w 243"/>
                <a:gd name="T13" fmla="*/ 263 h 267"/>
                <a:gd name="T14" fmla="*/ 227 w 243"/>
                <a:gd name="T15" fmla="*/ 249 h 267"/>
                <a:gd name="T16" fmla="*/ 213 w 243"/>
                <a:gd name="T17" fmla="*/ 190 h 267"/>
                <a:gd name="T18" fmla="*/ 185 w 243"/>
                <a:gd name="T19" fmla="*/ 200 h 267"/>
                <a:gd name="T20" fmla="*/ 143 w 243"/>
                <a:gd name="T21" fmla="*/ 204 h 267"/>
                <a:gd name="T22" fmla="*/ 103 w 243"/>
                <a:gd name="T23" fmla="*/ 192 h 267"/>
                <a:gd name="T24" fmla="*/ 88 w 243"/>
                <a:gd name="T25" fmla="*/ 158 h 267"/>
                <a:gd name="T26" fmla="*/ 243 w 243"/>
                <a:gd name="T27" fmla="*/ 158 h 267"/>
                <a:gd name="T28" fmla="*/ 243 w 243"/>
                <a:gd name="T29" fmla="*/ 118 h 267"/>
                <a:gd name="T30" fmla="*/ 212 w 243"/>
                <a:gd name="T31" fmla="*/ 30 h 267"/>
                <a:gd name="T32" fmla="*/ 89 w 243"/>
                <a:gd name="T33" fmla="*/ 102 h 267"/>
                <a:gd name="T34" fmla="*/ 102 w 243"/>
                <a:gd name="T35" fmla="*/ 70 h 267"/>
                <a:gd name="T36" fmla="*/ 127 w 243"/>
                <a:gd name="T37" fmla="*/ 61 h 267"/>
                <a:gd name="T38" fmla="*/ 154 w 243"/>
                <a:gd name="T39" fmla="*/ 72 h 267"/>
                <a:gd name="T40" fmla="*/ 164 w 243"/>
                <a:gd name="T41" fmla="*/ 102 h 267"/>
                <a:gd name="T42" fmla="*/ 89 w 243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3" h="267">
                  <a:moveTo>
                    <a:pt x="212" y="30"/>
                  </a:moveTo>
                  <a:cubicBezTo>
                    <a:pt x="191" y="10"/>
                    <a:pt x="162" y="0"/>
                    <a:pt x="124" y="0"/>
                  </a:cubicBezTo>
                  <a:cubicBezTo>
                    <a:pt x="84" y="0"/>
                    <a:pt x="53" y="12"/>
                    <a:pt x="32" y="35"/>
                  </a:cubicBezTo>
                  <a:cubicBezTo>
                    <a:pt x="10" y="58"/>
                    <a:pt x="0" y="92"/>
                    <a:pt x="0" y="135"/>
                  </a:cubicBezTo>
                  <a:cubicBezTo>
                    <a:pt x="0" y="178"/>
                    <a:pt x="11" y="210"/>
                    <a:pt x="35" y="233"/>
                  </a:cubicBezTo>
                  <a:cubicBezTo>
                    <a:pt x="58" y="256"/>
                    <a:pt x="90" y="267"/>
                    <a:pt x="132" y="267"/>
                  </a:cubicBezTo>
                  <a:cubicBezTo>
                    <a:pt x="153" y="267"/>
                    <a:pt x="170" y="266"/>
                    <a:pt x="184" y="263"/>
                  </a:cubicBezTo>
                  <a:cubicBezTo>
                    <a:pt x="199" y="261"/>
                    <a:pt x="213" y="256"/>
                    <a:pt x="227" y="249"/>
                  </a:cubicBezTo>
                  <a:cubicBezTo>
                    <a:pt x="213" y="190"/>
                    <a:pt x="213" y="190"/>
                    <a:pt x="213" y="190"/>
                  </a:cubicBezTo>
                  <a:cubicBezTo>
                    <a:pt x="203" y="194"/>
                    <a:pt x="194" y="197"/>
                    <a:pt x="185" y="200"/>
                  </a:cubicBezTo>
                  <a:cubicBezTo>
                    <a:pt x="172" y="202"/>
                    <a:pt x="158" y="204"/>
                    <a:pt x="143" y="204"/>
                  </a:cubicBezTo>
                  <a:cubicBezTo>
                    <a:pt x="126" y="204"/>
                    <a:pt x="113" y="200"/>
                    <a:pt x="103" y="192"/>
                  </a:cubicBezTo>
                  <a:cubicBezTo>
                    <a:pt x="93" y="183"/>
                    <a:pt x="88" y="172"/>
                    <a:pt x="88" y="158"/>
                  </a:cubicBezTo>
                  <a:cubicBezTo>
                    <a:pt x="243" y="158"/>
                    <a:pt x="243" y="158"/>
                    <a:pt x="243" y="158"/>
                  </a:cubicBezTo>
                  <a:cubicBezTo>
                    <a:pt x="243" y="118"/>
                    <a:pt x="243" y="118"/>
                    <a:pt x="243" y="118"/>
                  </a:cubicBezTo>
                  <a:cubicBezTo>
                    <a:pt x="243" y="80"/>
                    <a:pt x="233" y="51"/>
                    <a:pt x="212" y="30"/>
                  </a:cubicBezTo>
                  <a:moveTo>
                    <a:pt x="89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8" y="64"/>
                    <a:pt x="117" y="61"/>
                    <a:pt x="127" y="61"/>
                  </a:cubicBezTo>
                  <a:cubicBezTo>
                    <a:pt x="138" y="61"/>
                    <a:pt x="147" y="64"/>
                    <a:pt x="154" y="72"/>
                  </a:cubicBezTo>
                  <a:cubicBezTo>
                    <a:pt x="160" y="79"/>
                    <a:pt x="164" y="89"/>
                    <a:pt x="164" y="102"/>
                  </a:cubicBezTo>
                  <a:lnTo>
                    <a:pt x="89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83079461"/>
      </p:ext>
    </p:extLst>
  </p:cSld>
  <p:clrMapOvr>
    <a:masterClrMapping/>
  </p:clrMapOvr>
  <p:transition>
    <p:fade/>
  </p:transition>
  <p:extLst mod="1">
    <p:ext uri="{DCECCB84-F9BA-43D5-87BE-67443E8EF086}">
      <p15:sldGuideLst xmlns:p15="http://schemas.microsoft.com/office/powerpoint/2012/main" xmlns="">
        <p15:guide id="1" orient="horz" pos="4088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title &amp; 1 column - la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526733" y="912241"/>
            <a:ext cx="11720467" cy="106015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8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526733" y="444500"/>
            <a:ext cx="11720467" cy="9779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8" name="Text Placeholder 18"/>
          <p:cNvSpPr>
            <a:spLocks noGrp="1"/>
          </p:cNvSpPr>
          <p:nvPr>
            <p:ph idx="1"/>
          </p:nvPr>
        </p:nvSpPr>
        <p:spPr>
          <a:xfrm>
            <a:off x="526733" y="2380298"/>
            <a:ext cx="11723687" cy="655058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12778938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title &amp;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526733" y="912241"/>
            <a:ext cx="11748135" cy="106015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8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16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526733" y="444500"/>
            <a:ext cx="11748135" cy="9779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noProof="0" dirty="0"/>
              <a:t>Click to add title</a:t>
            </a:r>
          </a:p>
        </p:txBody>
      </p:sp>
      <p:sp>
        <p:nvSpPr>
          <p:cNvPr id="17" name="Chart Placeholder 3"/>
          <p:cNvSpPr>
            <a:spLocks noGrp="1"/>
          </p:cNvSpPr>
          <p:nvPr>
            <p:ph type="chart" sz="quarter" idx="15"/>
          </p:nvPr>
        </p:nvSpPr>
        <p:spPr>
          <a:xfrm>
            <a:off x="526734" y="2872799"/>
            <a:ext cx="11748134" cy="5696618"/>
          </a:xfrm>
          <a:prstGeom prst="rect">
            <a:avLst/>
          </a:prstGeom>
        </p:spPr>
        <p:txBody>
          <a:bodyPr/>
          <a:lstStyle/>
          <a:p>
            <a:r>
              <a:rPr lang="en-US" noProof="0" dirty="0" smtClean="0"/>
              <a:t>Click icon to add chart</a:t>
            </a:r>
            <a:endParaRPr lang="en-US" noProof="0" dirty="0"/>
          </a:p>
        </p:txBody>
      </p:sp>
      <p:sp>
        <p:nvSpPr>
          <p:cNvPr id="18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526734" y="2380299"/>
            <a:ext cx="11748134" cy="500062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9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26734" y="8569419"/>
            <a:ext cx="11748135" cy="365032"/>
          </a:xfrm>
        </p:spPr>
        <p:txBody>
          <a:bodyPr>
            <a:normAutofit/>
          </a:bodyPr>
          <a:lstStyle>
            <a:lvl1pPr>
              <a:spcAft>
                <a:spcPts val="0"/>
              </a:spcAft>
              <a:defRPr sz="1300"/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29702940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526734" y="912241"/>
            <a:ext cx="11748135" cy="106015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8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16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526733" y="444500"/>
            <a:ext cx="11748135" cy="9779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noProof="0" dirty="0"/>
              <a:t>Click to add title</a:t>
            </a:r>
          </a:p>
        </p:txBody>
      </p:sp>
      <p:sp>
        <p:nvSpPr>
          <p:cNvPr id="17" name="Chart Placeholder 3"/>
          <p:cNvSpPr>
            <a:spLocks noGrp="1"/>
          </p:cNvSpPr>
          <p:nvPr>
            <p:ph type="chart" sz="quarter" idx="15"/>
          </p:nvPr>
        </p:nvSpPr>
        <p:spPr>
          <a:xfrm>
            <a:off x="529200" y="2872798"/>
            <a:ext cx="3727027" cy="5696620"/>
          </a:xfrm>
          <a:prstGeom prst="rect">
            <a:avLst/>
          </a:prstGeom>
        </p:spPr>
        <p:txBody>
          <a:bodyPr/>
          <a:lstStyle/>
          <a:p>
            <a:r>
              <a:rPr lang="en-US" noProof="0" dirty="0" smtClean="0"/>
              <a:t>Click icon to add chart</a:t>
            </a:r>
            <a:endParaRPr lang="en-US" noProof="0" dirty="0"/>
          </a:p>
        </p:txBody>
      </p:sp>
      <p:sp>
        <p:nvSpPr>
          <p:cNvPr id="18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526733" y="2331405"/>
            <a:ext cx="3740468" cy="548957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7" name="Chart Placeholder 3"/>
          <p:cNvSpPr>
            <a:spLocks noGrp="1"/>
          </p:cNvSpPr>
          <p:nvPr>
            <p:ph type="chart" sz="quarter" idx="19"/>
          </p:nvPr>
        </p:nvSpPr>
        <p:spPr>
          <a:xfrm>
            <a:off x="4518343" y="2872798"/>
            <a:ext cx="3739697" cy="5696620"/>
          </a:xfrm>
          <a:prstGeom prst="rect">
            <a:avLst/>
          </a:prstGeom>
        </p:spPr>
        <p:txBody>
          <a:bodyPr/>
          <a:lstStyle/>
          <a:p>
            <a:r>
              <a:rPr lang="en-US" noProof="0" dirty="0" smtClean="0"/>
              <a:t>Click icon to add chart</a:t>
            </a:r>
            <a:endParaRPr lang="en-US" noProof="0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20"/>
          </p:nvPr>
        </p:nvSpPr>
        <p:spPr>
          <a:xfrm>
            <a:off x="4518344" y="2331405"/>
            <a:ext cx="3739695" cy="548957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9" name="Chart Placeholder 3"/>
          <p:cNvSpPr>
            <a:spLocks noGrp="1"/>
          </p:cNvSpPr>
          <p:nvPr>
            <p:ph type="chart" sz="quarter" idx="21"/>
          </p:nvPr>
        </p:nvSpPr>
        <p:spPr>
          <a:xfrm>
            <a:off x="8532717" y="2872798"/>
            <a:ext cx="3742151" cy="5696620"/>
          </a:xfrm>
          <a:prstGeom prst="rect">
            <a:avLst/>
          </a:prstGeom>
        </p:spPr>
        <p:txBody>
          <a:bodyPr/>
          <a:lstStyle/>
          <a:p>
            <a:r>
              <a:rPr lang="en-US" noProof="0" dirty="0" smtClean="0"/>
              <a:t>Click icon to add chart</a:t>
            </a:r>
            <a:endParaRPr lang="en-US" noProof="0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22"/>
          </p:nvPr>
        </p:nvSpPr>
        <p:spPr>
          <a:xfrm>
            <a:off x="8532716" y="2322803"/>
            <a:ext cx="3742152" cy="557558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26732" y="8569419"/>
            <a:ext cx="11723690" cy="365032"/>
          </a:xfrm>
        </p:spPr>
        <p:txBody>
          <a:bodyPr>
            <a:normAutofit/>
          </a:bodyPr>
          <a:lstStyle>
            <a:lvl1pPr>
              <a:spcAft>
                <a:spcPts val="0"/>
              </a:spcAft>
              <a:defRPr sz="1300"/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15081642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lumns of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526733" y="444500"/>
            <a:ext cx="11762803" cy="9779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noProof="0" dirty="0"/>
              <a:t>Click to add title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526733" y="912241"/>
            <a:ext cx="11762803" cy="106015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8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13" name="Content Placeholder 3"/>
          <p:cNvSpPr>
            <a:spLocks noGrp="1"/>
          </p:cNvSpPr>
          <p:nvPr>
            <p:ph sz="quarter" idx="10"/>
          </p:nvPr>
        </p:nvSpPr>
        <p:spPr>
          <a:xfrm>
            <a:off x="526733" y="2331404"/>
            <a:ext cx="5570858" cy="6603045"/>
          </a:xfrm>
          <a:prstGeom prst="rect">
            <a:avLst/>
          </a:prstGeom>
        </p:spPr>
        <p:txBody>
          <a:bodyPr/>
          <a:lstStyle>
            <a:lvl1pPr>
              <a:tabLst>
                <a:tab pos="7040880" algn="r"/>
              </a:tabLst>
              <a:defRPr/>
            </a:lvl1pPr>
            <a:lvl2pPr>
              <a:tabLst>
                <a:tab pos="7040880" algn="r"/>
              </a:tabLst>
              <a:defRPr/>
            </a:lvl2pPr>
            <a:lvl3pPr>
              <a:tabLst>
                <a:tab pos="7040880" algn="r"/>
              </a:tabLst>
              <a:defRPr/>
            </a:lvl3pPr>
            <a:lvl4pPr>
              <a:tabLst>
                <a:tab pos="7040880" algn="r"/>
              </a:tabLst>
              <a:defRPr/>
            </a:lvl4pPr>
            <a:lvl5pPr>
              <a:tabLst>
                <a:tab pos="7040880" algn="r"/>
              </a:tabLst>
              <a:defRPr baseline="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15" name="Content Placeholder 3"/>
          <p:cNvSpPr>
            <a:spLocks noGrp="1"/>
          </p:cNvSpPr>
          <p:nvPr>
            <p:ph sz="quarter" idx="20"/>
          </p:nvPr>
        </p:nvSpPr>
        <p:spPr>
          <a:xfrm>
            <a:off x="6700616" y="2331404"/>
            <a:ext cx="5588920" cy="6603045"/>
          </a:xfrm>
          <a:prstGeom prst="rect">
            <a:avLst/>
          </a:prstGeom>
        </p:spPr>
        <p:txBody>
          <a:bodyPr/>
          <a:lstStyle>
            <a:lvl1pPr>
              <a:tabLst>
                <a:tab pos="7040880" algn="r"/>
              </a:tabLst>
              <a:defRPr/>
            </a:lvl1pPr>
            <a:lvl2pPr>
              <a:tabLst>
                <a:tab pos="7040880" algn="r"/>
              </a:tabLst>
              <a:defRPr/>
            </a:lvl2pPr>
            <a:lvl3pPr>
              <a:tabLst>
                <a:tab pos="7040880" algn="r"/>
              </a:tabLst>
              <a:defRPr/>
            </a:lvl3pPr>
            <a:lvl4pPr>
              <a:tabLst>
                <a:tab pos="7040880" algn="r"/>
              </a:tabLst>
              <a:defRPr/>
            </a:lvl4pPr>
            <a:lvl5pPr>
              <a:tabLst>
                <a:tab pos="7040880" algn="r"/>
              </a:tabLst>
              <a:defRPr baseline="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42891208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lumns - la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526733" y="912241"/>
            <a:ext cx="11748135" cy="106015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8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8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526733" y="444500"/>
            <a:ext cx="11748135" cy="9779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noProof="0" dirty="0"/>
              <a:t>Click to add title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quarter" idx="10"/>
          </p:nvPr>
        </p:nvSpPr>
        <p:spPr>
          <a:xfrm>
            <a:off x="526733" y="2331404"/>
            <a:ext cx="5570859" cy="660304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tabLst>
                <a:tab pos="7040880" algn="r"/>
              </a:tabLst>
              <a:defRPr sz="2200"/>
            </a:lvl1pPr>
            <a:lvl2pPr>
              <a:tabLst>
                <a:tab pos="7040880" algn="r"/>
              </a:tabLst>
              <a:defRPr sz="2200"/>
            </a:lvl2pPr>
            <a:lvl3pPr>
              <a:tabLst>
                <a:tab pos="7040880" algn="r"/>
              </a:tabLst>
              <a:defRPr sz="2200"/>
            </a:lvl3pPr>
            <a:lvl4pPr>
              <a:tabLst>
                <a:tab pos="7040880" algn="r"/>
              </a:tabLst>
              <a:defRPr sz="2200"/>
            </a:lvl4pPr>
            <a:lvl5pPr>
              <a:tabLst>
                <a:tab pos="7040880" algn="r"/>
              </a:tabLst>
              <a:defRPr baseline="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20"/>
          </p:nvPr>
        </p:nvSpPr>
        <p:spPr>
          <a:xfrm>
            <a:off x="6703199" y="2331404"/>
            <a:ext cx="5571668" cy="660304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tabLst>
                <a:tab pos="7040880" algn="r"/>
              </a:tabLst>
              <a:defRPr sz="2200"/>
            </a:lvl1pPr>
            <a:lvl2pPr>
              <a:tabLst>
                <a:tab pos="7040880" algn="r"/>
              </a:tabLst>
              <a:defRPr sz="2200"/>
            </a:lvl2pPr>
            <a:lvl3pPr>
              <a:tabLst>
                <a:tab pos="7040880" algn="r"/>
              </a:tabLst>
              <a:defRPr sz="2200"/>
            </a:lvl3pPr>
            <a:lvl4pPr>
              <a:tabLst>
                <a:tab pos="7040880" algn="r"/>
              </a:tabLst>
              <a:defRPr sz="2200"/>
            </a:lvl4pPr>
            <a:lvl5pPr>
              <a:tabLst>
                <a:tab pos="7040880" algn="r"/>
              </a:tabLst>
              <a:defRPr baseline="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31036312"/>
      </p:ext>
    </p:extLst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3"/>
          <p:cNvSpPr>
            <a:spLocks noGrp="1"/>
          </p:cNvSpPr>
          <p:nvPr>
            <p:ph sz="quarter" idx="10"/>
          </p:nvPr>
        </p:nvSpPr>
        <p:spPr>
          <a:xfrm>
            <a:off x="526734" y="2331404"/>
            <a:ext cx="5622924" cy="6238015"/>
          </a:xfrm>
          <a:prstGeom prst="rect">
            <a:avLst/>
          </a:prstGeom>
        </p:spPr>
        <p:txBody>
          <a:bodyPr/>
          <a:lstStyle>
            <a:lvl1pPr>
              <a:tabLst>
                <a:tab pos="7040880" algn="r"/>
              </a:tabLst>
              <a:defRPr/>
            </a:lvl1pPr>
            <a:lvl2pPr>
              <a:tabLst>
                <a:tab pos="7040880" algn="r"/>
              </a:tabLst>
              <a:defRPr/>
            </a:lvl2pPr>
            <a:lvl3pPr>
              <a:tabLst>
                <a:tab pos="7040880" algn="r"/>
              </a:tabLst>
              <a:defRPr/>
            </a:lvl3pPr>
            <a:lvl4pPr>
              <a:tabLst>
                <a:tab pos="7040880" algn="r"/>
              </a:tabLst>
              <a:defRPr/>
            </a:lvl4pPr>
            <a:lvl5pPr>
              <a:tabLst>
                <a:tab pos="7040880" algn="r"/>
              </a:tabLst>
              <a:defRPr baseline="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21"/>
          </p:nvPr>
        </p:nvSpPr>
        <p:spPr>
          <a:xfrm>
            <a:off x="6658284" y="2975018"/>
            <a:ext cx="5616584" cy="5594400"/>
          </a:xfrm>
        </p:spPr>
        <p:txBody>
          <a:bodyPr/>
          <a:lstStyle/>
          <a:p>
            <a:r>
              <a:rPr lang="en-US" noProof="0" dirty="0" smtClean="0"/>
              <a:t>Click icon to add chart</a:t>
            </a:r>
            <a:endParaRPr lang="en-US" noProof="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2"/>
          </p:nvPr>
        </p:nvSpPr>
        <p:spPr>
          <a:xfrm>
            <a:off x="6658284" y="2331404"/>
            <a:ext cx="5616584" cy="588962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526733" y="912241"/>
            <a:ext cx="11748135" cy="106015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8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13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526733" y="444500"/>
            <a:ext cx="11748135" cy="9779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noProof="0" dirty="0"/>
              <a:t>Click to add title</a:t>
            </a:r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26733" y="8569419"/>
            <a:ext cx="11748135" cy="365032"/>
          </a:xfrm>
        </p:spPr>
        <p:txBody>
          <a:bodyPr>
            <a:normAutofit/>
          </a:bodyPr>
          <a:lstStyle>
            <a:lvl1pPr>
              <a:spcAft>
                <a:spcPts val="0"/>
              </a:spcAft>
              <a:defRPr sz="1300"/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79466235"/>
      </p:ext>
    </p:extLst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sz="quarter" idx="21"/>
          </p:nvPr>
        </p:nvSpPr>
        <p:spPr>
          <a:xfrm>
            <a:off x="6658282" y="2975018"/>
            <a:ext cx="5616586" cy="5594400"/>
          </a:xfrm>
        </p:spPr>
        <p:txBody>
          <a:bodyPr/>
          <a:lstStyle/>
          <a:p>
            <a:r>
              <a:rPr lang="en-US" noProof="0" dirty="0" smtClean="0"/>
              <a:t>Click icon to add chart</a:t>
            </a:r>
            <a:endParaRPr lang="en-US" noProof="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2"/>
          </p:nvPr>
        </p:nvSpPr>
        <p:spPr>
          <a:xfrm>
            <a:off x="6658283" y="2331404"/>
            <a:ext cx="5616586" cy="588962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526733" y="912241"/>
            <a:ext cx="11748135" cy="106015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8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13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526733" y="444500"/>
            <a:ext cx="11748135" cy="9779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noProof="0" dirty="0"/>
              <a:t>Click to add title</a:t>
            </a:r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26732" y="8569419"/>
            <a:ext cx="11723690" cy="365032"/>
          </a:xfrm>
        </p:spPr>
        <p:txBody>
          <a:bodyPr>
            <a:normAutofit/>
          </a:bodyPr>
          <a:lstStyle>
            <a:lvl1pPr>
              <a:spcAft>
                <a:spcPts val="0"/>
              </a:spcAft>
              <a:defRPr sz="1300"/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9" name="Chart Placeholder 2"/>
          <p:cNvSpPr>
            <a:spLocks noGrp="1"/>
          </p:cNvSpPr>
          <p:nvPr>
            <p:ph type="chart" sz="quarter" idx="24"/>
          </p:nvPr>
        </p:nvSpPr>
        <p:spPr>
          <a:xfrm>
            <a:off x="526734" y="2975018"/>
            <a:ext cx="5606016" cy="5594400"/>
          </a:xfrm>
        </p:spPr>
        <p:txBody>
          <a:bodyPr/>
          <a:lstStyle/>
          <a:p>
            <a:r>
              <a:rPr lang="en-US" noProof="0" dirty="0" smtClean="0"/>
              <a:t>Click icon to add chart</a:t>
            </a:r>
            <a:endParaRPr lang="en-US" noProof="0" dirty="0"/>
          </a:p>
        </p:txBody>
      </p:sp>
      <p:sp>
        <p:nvSpPr>
          <p:cNvPr id="12" name="Text Placeholder 5"/>
          <p:cNvSpPr>
            <a:spLocks noGrp="1"/>
          </p:cNvSpPr>
          <p:nvPr>
            <p:ph type="body" sz="quarter" idx="25"/>
          </p:nvPr>
        </p:nvSpPr>
        <p:spPr>
          <a:xfrm>
            <a:off x="526732" y="2331404"/>
            <a:ext cx="5606017" cy="588962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00285679"/>
      </p:ext>
    </p:extLst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526734" y="444500"/>
            <a:ext cx="11748134" cy="9779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noProof="0" dirty="0"/>
              <a:t>Click to add title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quarter" idx="10"/>
          </p:nvPr>
        </p:nvSpPr>
        <p:spPr>
          <a:xfrm>
            <a:off x="526733" y="2331404"/>
            <a:ext cx="4653450" cy="6603048"/>
          </a:xfrm>
          <a:prstGeom prst="rect">
            <a:avLst/>
          </a:prstGeom>
        </p:spPr>
        <p:txBody>
          <a:bodyPr/>
          <a:lstStyle>
            <a:lvl1pPr>
              <a:tabLst>
                <a:tab pos="7040880" algn="r"/>
              </a:tabLst>
              <a:defRPr/>
            </a:lvl1pPr>
            <a:lvl2pPr>
              <a:tabLst>
                <a:tab pos="7040880" algn="r"/>
              </a:tabLst>
              <a:defRPr/>
            </a:lvl2pPr>
            <a:lvl3pPr>
              <a:tabLst>
                <a:tab pos="7040880" algn="r"/>
              </a:tabLst>
              <a:defRPr/>
            </a:lvl3pPr>
            <a:lvl4pPr>
              <a:tabLst>
                <a:tab pos="7040880" algn="r"/>
              </a:tabLst>
              <a:defRPr/>
            </a:lvl4pPr>
            <a:lvl5pPr>
              <a:tabLst>
                <a:tab pos="7040880" algn="r"/>
              </a:tabLst>
              <a:defRPr baseline="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8" name="Content Placeholder 3"/>
          <p:cNvSpPr>
            <a:spLocks noGrp="1"/>
          </p:cNvSpPr>
          <p:nvPr>
            <p:ph sz="quarter" idx="16"/>
          </p:nvPr>
        </p:nvSpPr>
        <p:spPr>
          <a:xfrm>
            <a:off x="5722867" y="2380299"/>
            <a:ext cx="6552000" cy="6554152"/>
          </a:xfrm>
          <a:prstGeom prst="rect">
            <a:avLst/>
          </a:prstGeom>
        </p:spPr>
        <p:txBody>
          <a:bodyPr/>
          <a:lstStyle>
            <a:lvl1pPr>
              <a:tabLst>
                <a:tab pos="7040880" algn="r"/>
              </a:tabLst>
              <a:defRPr/>
            </a:lvl1pPr>
            <a:lvl2pPr>
              <a:tabLst>
                <a:tab pos="7040880" algn="r"/>
              </a:tabLst>
              <a:defRPr/>
            </a:lvl2pPr>
            <a:lvl3pPr>
              <a:tabLst>
                <a:tab pos="7040880" algn="r"/>
              </a:tabLst>
              <a:defRPr/>
            </a:lvl3pPr>
            <a:lvl4pPr>
              <a:tabLst>
                <a:tab pos="7040880" algn="r"/>
              </a:tabLst>
              <a:defRPr/>
            </a:lvl4pPr>
            <a:lvl5pPr>
              <a:tabLst>
                <a:tab pos="7040880" algn="r"/>
              </a:tabLst>
              <a:defRPr baseline="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526733" y="912241"/>
            <a:ext cx="11748135" cy="106015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8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1890274777"/>
      </p:ext>
    </p:extLst>
  </p:cSld>
  <p:clrMapOvr>
    <a:masterClrMapping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 with quot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526734" y="444500"/>
            <a:ext cx="11748135" cy="9779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noProof="0" dirty="0"/>
              <a:t>Click to add title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quarter" idx="10"/>
          </p:nvPr>
        </p:nvSpPr>
        <p:spPr>
          <a:xfrm>
            <a:off x="7956776" y="2322152"/>
            <a:ext cx="4318091" cy="661230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tabLst>
                <a:tab pos="7040880" algn="r"/>
              </a:tabLst>
              <a:defRPr sz="3400">
                <a:solidFill>
                  <a:schemeClr val="accent3"/>
                </a:solidFill>
              </a:defRPr>
            </a:lvl1pPr>
            <a:lvl2pPr>
              <a:tabLst>
                <a:tab pos="7040880" algn="r"/>
              </a:tabLst>
              <a:defRPr/>
            </a:lvl2pPr>
            <a:lvl3pPr>
              <a:tabLst>
                <a:tab pos="7040880" algn="r"/>
              </a:tabLst>
              <a:defRPr/>
            </a:lvl3pPr>
            <a:lvl4pPr>
              <a:tabLst>
                <a:tab pos="7040880" algn="r"/>
              </a:tabLst>
              <a:defRPr/>
            </a:lvl4pPr>
            <a:lvl5pPr>
              <a:tabLst>
                <a:tab pos="7040880" algn="r"/>
              </a:tabLst>
              <a:defRPr baseline="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quarter" idx="16"/>
          </p:nvPr>
        </p:nvSpPr>
        <p:spPr>
          <a:xfrm>
            <a:off x="526734" y="2331403"/>
            <a:ext cx="6831665" cy="6603047"/>
          </a:xfrm>
          <a:prstGeom prst="rect">
            <a:avLst/>
          </a:prstGeom>
        </p:spPr>
        <p:txBody>
          <a:bodyPr/>
          <a:lstStyle>
            <a:lvl1pPr>
              <a:tabLst>
                <a:tab pos="7040880" algn="r"/>
              </a:tabLst>
              <a:defRPr/>
            </a:lvl1pPr>
            <a:lvl2pPr>
              <a:tabLst>
                <a:tab pos="7040880" algn="r"/>
              </a:tabLst>
              <a:defRPr/>
            </a:lvl2pPr>
            <a:lvl3pPr>
              <a:tabLst>
                <a:tab pos="7040880" algn="r"/>
              </a:tabLst>
              <a:defRPr/>
            </a:lvl3pPr>
            <a:lvl4pPr>
              <a:tabLst>
                <a:tab pos="7040880" algn="r"/>
              </a:tabLst>
              <a:defRPr/>
            </a:lvl4pPr>
            <a:lvl5pPr>
              <a:tabLst>
                <a:tab pos="7040880" algn="r"/>
              </a:tabLst>
              <a:defRPr baseline="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526734" y="912241"/>
            <a:ext cx="11748134" cy="106015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8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980198571"/>
      </p:ext>
    </p:extLst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am profi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6734" y="444500"/>
            <a:ext cx="11748135" cy="977900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4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526732" y="2380298"/>
            <a:ext cx="2847600" cy="1764000"/>
          </a:xfrm>
        </p:spPr>
        <p:txBody>
          <a:bodyPr lIns="0" tIns="0" rIns="0" bIns="0">
            <a:noAutofit/>
          </a:bodyPr>
          <a:lstStyle/>
          <a:p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5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3493577" y="2380298"/>
            <a:ext cx="2847600" cy="1764000"/>
          </a:xfrm>
        </p:spPr>
        <p:txBody>
          <a:bodyPr lIns="0" tIns="0" rIns="0" bIns="0">
            <a:noAutofit/>
          </a:bodyPr>
          <a:lstStyle/>
          <a:p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6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6460422" y="2380298"/>
            <a:ext cx="2847600" cy="1764000"/>
          </a:xfrm>
        </p:spPr>
        <p:txBody>
          <a:bodyPr lIns="0" tIns="0" rIns="0" bIns="0">
            <a:noAutofit/>
          </a:bodyPr>
          <a:lstStyle/>
          <a:p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9427268" y="2380298"/>
            <a:ext cx="2847600" cy="1764000"/>
          </a:xfrm>
        </p:spPr>
        <p:txBody>
          <a:bodyPr lIns="0" tIns="0" rIns="0" bIns="0">
            <a:noAutofit/>
          </a:bodyPr>
          <a:lstStyle/>
          <a:p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526733" y="4373880"/>
            <a:ext cx="2856491" cy="4560567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buNone/>
              <a:defRPr/>
            </a:lvl3pPr>
            <a:lvl4pPr marL="246960" indent="-246960">
              <a:spcAft>
                <a:spcPts val="0"/>
              </a:spcAft>
              <a:buFont typeface="Arial" panose="020B0604020202020204" pitchFamily="34" charset="0"/>
              <a:buChar char="•"/>
              <a:defRPr/>
            </a:lvl4pPr>
            <a:lvl5pPr marL="498960" indent="-246960">
              <a:spcAft>
                <a:spcPts val="0"/>
              </a:spcAft>
              <a:defRPr baseline="0"/>
            </a:lvl5pPr>
            <a:lvl6pPr marL="498960" indent="-246960">
              <a:spcAft>
                <a:spcPts val="0"/>
              </a:spcAft>
              <a:buFont typeface="Verdana" panose="020B0604030504040204" pitchFamily="34" charset="0"/>
              <a:buChar char="−"/>
              <a:defRPr/>
            </a:lvl6pPr>
            <a:lvl7pPr marL="498960" indent="-246960">
              <a:spcAft>
                <a:spcPts val="0"/>
              </a:spcAft>
              <a:defRPr/>
            </a:lvl7pPr>
            <a:lvl8pPr marL="498960" indent="-246960">
              <a:spcAft>
                <a:spcPts val="0"/>
              </a:spcAft>
              <a:defRPr/>
            </a:lvl8pPr>
            <a:lvl9pPr marL="498960" indent="-246960">
              <a:spcAft>
                <a:spcPts val="0"/>
              </a:spcAft>
              <a:defRPr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6457461" y="4368771"/>
            <a:ext cx="2847600" cy="4565679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buNone/>
              <a:defRPr/>
            </a:lvl3pPr>
            <a:lvl4pPr marL="246960" indent="-246960">
              <a:spcAft>
                <a:spcPts val="0"/>
              </a:spcAft>
              <a:buFont typeface="Arial" panose="020B0604020202020204" pitchFamily="34" charset="0"/>
              <a:buChar char="•"/>
              <a:defRPr/>
            </a:lvl4pPr>
            <a:lvl5pPr marL="498960" indent="-246960">
              <a:spcAft>
                <a:spcPts val="0"/>
              </a:spcAft>
              <a:defRPr baseline="0"/>
            </a:lvl5pPr>
            <a:lvl6pPr marL="498960" indent="-246960">
              <a:spcAft>
                <a:spcPts val="0"/>
              </a:spcAft>
              <a:buFont typeface="Verdana" panose="020B0604030504040204" pitchFamily="34" charset="0"/>
              <a:buChar char="−"/>
              <a:defRPr/>
            </a:lvl6pPr>
            <a:lvl7pPr marL="498960" indent="-246960">
              <a:spcAft>
                <a:spcPts val="0"/>
              </a:spcAft>
              <a:defRPr/>
            </a:lvl7pPr>
            <a:lvl8pPr marL="498960" indent="-246960">
              <a:spcAft>
                <a:spcPts val="0"/>
              </a:spcAft>
              <a:defRPr/>
            </a:lvl8pPr>
            <a:lvl9pPr marL="498960" indent="-246960">
              <a:spcAft>
                <a:spcPts val="0"/>
              </a:spcAft>
              <a:defRPr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9"/>
          </p:nvPr>
        </p:nvSpPr>
        <p:spPr>
          <a:xfrm>
            <a:off x="3496542" y="4373879"/>
            <a:ext cx="2847600" cy="4560569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buNone/>
              <a:defRPr/>
            </a:lvl3pPr>
            <a:lvl4pPr marL="246960" indent="-246960">
              <a:spcAft>
                <a:spcPts val="0"/>
              </a:spcAft>
              <a:buFont typeface="Arial" panose="020B0604020202020204" pitchFamily="34" charset="0"/>
              <a:buChar char="•"/>
              <a:defRPr/>
            </a:lvl4pPr>
            <a:lvl5pPr marL="498960" indent="-246960">
              <a:spcAft>
                <a:spcPts val="0"/>
              </a:spcAft>
              <a:defRPr baseline="0"/>
            </a:lvl5pPr>
            <a:lvl6pPr marL="498960" indent="-246960">
              <a:spcAft>
                <a:spcPts val="0"/>
              </a:spcAft>
              <a:buFont typeface="Verdana" panose="020B0604030504040204" pitchFamily="34" charset="0"/>
              <a:buChar char="−"/>
              <a:defRPr/>
            </a:lvl6pPr>
            <a:lvl7pPr marL="498960" indent="-246960">
              <a:spcAft>
                <a:spcPts val="0"/>
              </a:spcAft>
              <a:defRPr/>
            </a:lvl7pPr>
            <a:lvl8pPr marL="498960" indent="-246960">
              <a:spcAft>
                <a:spcPts val="0"/>
              </a:spcAft>
              <a:defRPr/>
            </a:lvl8pPr>
            <a:lvl9pPr marL="498960" indent="-246960">
              <a:spcAft>
                <a:spcPts val="0"/>
              </a:spcAft>
              <a:defRPr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20"/>
          </p:nvPr>
        </p:nvSpPr>
        <p:spPr>
          <a:xfrm>
            <a:off x="9442827" y="4351911"/>
            <a:ext cx="2832042" cy="4582536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buNone/>
              <a:defRPr/>
            </a:lvl3pPr>
            <a:lvl4pPr marL="246960" indent="-246960">
              <a:spcAft>
                <a:spcPts val="0"/>
              </a:spcAft>
              <a:buFont typeface="Arial" panose="020B0604020202020204" pitchFamily="34" charset="0"/>
              <a:buChar char="•"/>
              <a:defRPr/>
            </a:lvl4pPr>
            <a:lvl5pPr marL="498960" indent="-246960">
              <a:spcAft>
                <a:spcPts val="0"/>
              </a:spcAft>
              <a:defRPr baseline="0"/>
            </a:lvl5pPr>
            <a:lvl6pPr marL="498960" indent="-246960">
              <a:spcAft>
                <a:spcPts val="0"/>
              </a:spcAft>
              <a:buFont typeface="Verdana" panose="020B0604030504040204" pitchFamily="34" charset="0"/>
              <a:buChar char="−"/>
              <a:defRPr/>
            </a:lvl6pPr>
            <a:lvl7pPr marL="498960" indent="-246960">
              <a:spcAft>
                <a:spcPts val="0"/>
              </a:spcAft>
              <a:defRPr/>
            </a:lvl7pPr>
            <a:lvl8pPr marL="498960" indent="-246960">
              <a:spcAft>
                <a:spcPts val="0"/>
              </a:spcAft>
              <a:defRPr/>
            </a:lvl8pPr>
            <a:lvl9pPr marL="498960" indent="-246960">
              <a:spcAft>
                <a:spcPts val="0"/>
              </a:spcAft>
              <a:defRPr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21" hasCustomPrompt="1"/>
          </p:nvPr>
        </p:nvSpPr>
        <p:spPr>
          <a:xfrm>
            <a:off x="526732" y="912241"/>
            <a:ext cx="11748136" cy="106015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8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3930325268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- Circle Black">
    <p:bg bwMode="gray"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3502800" y="1915200"/>
            <a:ext cx="5796000" cy="5796000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 lIns="151200" tIns="151200" rIns="151200" bIns="151200" anchor="ctr" anchorCtr="0">
            <a:normAutofit/>
          </a:bodyPr>
          <a:lstStyle>
            <a:lvl1pPr algn="ctr">
              <a:lnSpc>
                <a:spcPts val="5880"/>
              </a:lnSpc>
              <a:defRPr sz="5000" b="0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529189" y="8209921"/>
            <a:ext cx="5871611" cy="70790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2200">
                <a:solidFill>
                  <a:schemeClr val="bg1"/>
                </a:solidFill>
              </a:defRPr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00"/>
            </a:lvl3pPr>
            <a:lvl4pPr marL="1920240" indent="0" algn="ctr">
              <a:buNone/>
              <a:defRPr sz="2200"/>
            </a:lvl4pPr>
            <a:lvl5pPr marL="2560320" indent="0" algn="ctr">
              <a:buNone/>
              <a:defRPr sz="2200"/>
            </a:lvl5pPr>
            <a:lvl6pPr marL="3200400" indent="0" algn="ctr">
              <a:buNone/>
              <a:defRPr sz="2200"/>
            </a:lvl6pPr>
            <a:lvl7pPr marL="3840480" indent="0" algn="ctr">
              <a:buNone/>
              <a:defRPr sz="2200"/>
            </a:lvl7pPr>
            <a:lvl8pPr marL="4480560" indent="0" algn="ctr">
              <a:buNone/>
              <a:defRPr sz="2200"/>
            </a:lvl8pPr>
            <a:lvl9pPr marL="5120640" indent="0" algn="ctr">
              <a:buNone/>
              <a:defRPr sz="2200"/>
            </a:lvl9pPr>
          </a:lstStyle>
          <a:p>
            <a:r>
              <a:rPr lang="en-US" noProof="0" smtClean="0"/>
              <a:t>Click to edit Master subtitle style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26733" y="8934450"/>
            <a:ext cx="5874067" cy="417830"/>
          </a:xfrm>
          <a:prstGeom prst="rect">
            <a:avLst/>
          </a:prstGeom>
        </p:spPr>
        <p:txBody>
          <a:bodyPr/>
          <a:lstStyle>
            <a:lvl1pPr>
              <a:spcAft>
                <a:spcPts val="0"/>
              </a:spcAft>
              <a:defRPr sz="14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529187" y="529200"/>
            <a:ext cx="2268000" cy="431166"/>
            <a:chOff x="398463" y="404813"/>
            <a:chExt cx="1627187" cy="307976"/>
          </a:xfrm>
          <a:solidFill>
            <a:schemeClr val="bg1"/>
          </a:solidFill>
        </p:grpSpPr>
        <p:sp>
          <p:nvSpPr>
            <p:cNvPr id="11" name="Oval 5"/>
            <p:cNvSpPr>
              <a:spLocks noChangeArrowheads="1"/>
            </p:cNvSpPr>
            <p:nvPr/>
          </p:nvSpPr>
          <p:spPr bwMode="auto">
            <a:xfrm>
              <a:off x="1938338" y="625476"/>
              <a:ext cx="87312" cy="873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2" name="Freeform 6"/>
            <p:cNvSpPr>
              <a:spLocks noEditPoints="1"/>
            </p:cNvSpPr>
            <p:nvPr/>
          </p:nvSpPr>
          <p:spPr bwMode="auto">
            <a:xfrm>
              <a:off x="398463" y="406401"/>
              <a:ext cx="247650" cy="301625"/>
            </a:xfrm>
            <a:custGeom>
              <a:avLst/>
              <a:gdLst>
                <a:gd name="T0" fmla="*/ 287 w 287"/>
                <a:gd name="T1" fmla="*/ 166 h 347"/>
                <a:gd name="T2" fmla="*/ 240 w 287"/>
                <a:gd name="T3" fmla="*/ 300 h 347"/>
                <a:gd name="T4" fmla="*/ 109 w 287"/>
                <a:gd name="T5" fmla="*/ 347 h 347"/>
                <a:gd name="T6" fmla="*/ 0 w 287"/>
                <a:gd name="T7" fmla="*/ 347 h 347"/>
                <a:gd name="T8" fmla="*/ 0 w 287"/>
                <a:gd name="T9" fmla="*/ 0 h 347"/>
                <a:gd name="T10" fmla="*/ 117 w 287"/>
                <a:gd name="T11" fmla="*/ 0 h 347"/>
                <a:gd name="T12" fmla="*/ 243 w 287"/>
                <a:gd name="T13" fmla="*/ 43 h 347"/>
                <a:gd name="T14" fmla="*/ 287 w 287"/>
                <a:gd name="T15" fmla="*/ 166 h 347"/>
                <a:gd name="T16" fmla="*/ 192 w 287"/>
                <a:gd name="T17" fmla="*/ 170 h 347"/>
                <a:gd name="T18" fmla="*/ 174 w 287"/>
                <a:gd name="T19" fmla="*/ 99 h 347"/>
                <a:gd name="T20" fmla="*/ 118 w 287"/>
                <a:gd name="T21" fmla="*/ 76 h 347"/>
                <a:gd name="T22" fmla="*/ 91 w 287"/>
                <a:gd name="T23" fmla="*/ 76 h 347"/>
                <a:gd name="T24" fmla="*/ 91 w 287"/>
                <a:gd name="T25" fmla="*/ 270 h 347"/>
                <a:gd name="T26" fmla="*/ 111 w 287"/>
                <a:gd name="T27" fmla="*/ 270 h 347"/>
                <a:gd name="T28" fmla="*/ 173 w 287"/>
                <a:gd name="T29" fmla="*/ 245 h 347"/>
                <a:gd name="T30" fmla="*/ 192 w 287"/>
                <a:gd name="T31" fmla="*/ 17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7" h="347">
                  <a:moveTo>
                    <a:pt x="287" y="166"/>
                  </a:moveTo>
                  <a:cubicBezTo>
                    <a:pt x="287" y="224"/>
                    <a:pt x="271" y="269"/>
                    <a:pt x="240" y="300"/>
                  </a:cubicBezTo>
                  <a:cubicBezTo>
                    <a:pt x="209" y="331"/>
                    <a:pt x="165" y="347"/>
                    <a:pt x="109" y="347"/>
                  </a:cubicBezTo>
                  <a:cubicBezTo>
                    <a:pt x="0" y="347"/>
                    <a:pt x="0" y="347"/>
                    <a:pt x="0" y="34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71" y="0"/>
                    <a:pt x="213" y="15"/>
                    <a:pt x="243" y="43"/>
                  </a:cubicBezTo>
                  <a:cubicBezTo>
                    <a:pt x="272" y="72"/>
                    <a:pt x="287" y="113"/>
                    <a:pt x="287" y="166"/>
                  </a:cubicBezTo>
                  <a:moveTo>
                    <a:pt x="192" y="170"/>
                  </a:moveTo>
                  <a:cubicBezTo>
                    <a:pt x="192" y="138"/>
                    <a:pt x="186" y="114"/>
                    <a:pt x="174" y="99"/>
                  </a:cubicBezTo>
                  <a:cubicBezTo>
                    <a:pt x="161" y="84"/>
                    <a:pt x="143" y="76"/>
                    <a:pt x="118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270"/>
                    <a:pt x="91" y="270"/>
                    <a:pt x="91" y="270"/>
                  </a:cubicBezTo>
                  <a:cubicBezTo>
                    <a:pt x="111" y="270"/>
                    <a:pt x="111" y="270"/>
                    <a:pt x="111" y="270"/>
                  </a:cubicBezTo>
                  <a:cubicBezTo>
                    <a:pt x="139" y="270"/>
                    <a:pt x="160" y="262"/>
                    <a:pt x="173" y="245"/>
                  </a:cubicBezTo>
                  <a:cubicBezTo>
                    <a:pt x="186" y="229"/>
                    <a:pt x="192" y="204"/>
                    <a:pt x="192" y="17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3" name="Rectangle 7"/>
            <p:cNvSpPr>
              <a:spLocks noChangeArrowheads="1"/>
            </p:cNvSpPr>
            <p:nvPr/>
          </p:nvSpPr>
          <p:spPr bwMode="auto">
            <a:xfrm>
              <a:off x="906463" y="404813"/>
              <a:ext cx="74612" cy="3032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4" name="Freeform 8"/>
            <p:cNvSpPr>
              <a:spLocks noEditPoints="1"/>
            </p:cNvSpPr>
            <p:nvPr/>
          </p:nvSpPr>
          <p:spPr bwMode="auto">
            <a:xfrm>
              <a:off x="1011238" y="479426"/>
              <a:ext cx="215900" cy="231775"/>
            </a:xfrm>
            <a:custGeom>
              <a:avLst/>
              <a:gdLst>
                <a:gd name="T0" fmla="*/ 252 w 252"/>
                <a:gd name="T1" fmla="*/ 133 h 267"/>
                <a:gd name="T2" fmla="*/ 218 w 252"/>
                <a:gd name="T3" fmla="*/ 232 h 267"/>
                <a:gd name="T4" fmla="*/ 125 w 252"/>
                <a:gd name="T5" fmla="*/ 267 h 267"/>
                <a:gd name="T6" fmla="*/ 34 w 252"/>
                <a:gd name="T7" fmla="*/ 231 h 267"/>
                <a:gd name="T8" fmla="*/ 0 w 252"/>
                <a:gd name="T9" fmla="*/ 133 h 267"/>
                <a:gd name="T10" fmla="*/ 33 w 252"/>
                <a:gd name="T11" fmla="*/ 35 h 267"/>
                <a:gd name="T12" fmla="*/ 127 w 252"/>
                <a:gd name="T13" fmla="*/ 0 h 267"/>
                <a:gd name="T14" fmla="*/ 192 w 252"/>
                <a:gd name="T15" fmla="*/ 16 h 267"/>
                <a:gd name="T16" fmla="*/ 236 w 252"/>
                <a:gd name="T17" fmla="*/ 63 h 267"/>
                <a:gd name="T18" fmla="*/ 252 w 252"/>
                <a:gd name="T19" fmla="*/ 133 h 267"/>
                <a:gd name="T20" fmla="*/ 88 w 252"/>
                <a:gd name="T21" fmla="*/ 133 h 267"/>
                <a:gd name="T22" fmla="*/ 97 w 252"/>
                <a:gd name="T23" fmla="*/ 184 h 267"/>
                <a:gd name="T24" fmla="*/ 126 w 252"/>
                <a:gd name="T25" fmla="*/ 201 h 267"/>
                <a:gd name="T26" fmla="*/ 155 w 252"/>
                <a:gd name="T27" fmla="*/ 184 h 267"/>
                <a:gd name="T28" fmla="*/ 163 w 252"/>
                <a:gd name="T29" fmla="*/ 133 h 267"/>
                <a:gd name="T30" fmla="*/ 155 w 252"/>
                <a:gd name="T31" fmla="*/ 83 h 267"/>
                <a:gd name="T32" fmla="*/ 126 w 252"/>
                <a:gd name="T33" fmla="*/ 66 h 267"/>
                <a:gd name="T34" fmla="*/ 97 w 252"/>
                <a:gd name="T35" fmla="*/ 83 h 267"/>
                <a:gd name="T36" fmla="*/ 88 w 252"/>
                <a:gd name="T37" fmla="*/ 133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2" h="267">
                  <a:moveTo>
                    <a:pt x="252" y="133"/>
                  </a:moveTo>
                  <a:cubicBezTo>
                    <a:pt x="252" y="175"/>
                    <a:pt x="241" y="208"/>
                    <a:pt x="218" y="232"/>
                  </a:cubicBezTo>
                  <a:cubicBezTo>
                    <a:pt x="196" y="256"/>
                    <a:pt x="165" y="267"/>
                    <a:pt x="125" y="267"/>
                  </a:cubicBezTo>
                  <a:cubicBezTo>
                    <a:pt x="87" y="267"/>
                    <a:pt x="56" y="255"/>
                    <a:pt x="34" y="231"/>
                  </a:cubicBezTo>
                  <a:cubicBezTo>
                    <a:pt x="11" y="207"/>
                    <a:pt x="0" y="174"/>
                    <a:pt x="0" y="133"/>
                  </a:cubicBezTo>
                  <a:cubicBezTo>
                    <a:pt x="0" y="91"/>
                    <a:pt x="11" y="58"/>
                    <a:pt x="33" y="35"/>
                  </a:cubicBezTo>
                  <a:cubicBezTo>
                    <a:pt x="55" y="12"/>
                    <a:pt x="86" y="0"/>
                    <a:pt x="127" y="0"/>
                  </a:cubicBezTo>
                  <a:cubicBezTo>
                    <a:pt x="151" y="0"/>
                    <a:pt x="173" y="5"/>
                    <a:pt x="192" y="16"/>
                  </a:cubicBezTo>
                  <a:cubicBezTo>
                    <a:pt x="211" y="27"/>
                    <a:pt x="226" y="42"/>
                    <a:pt x="236" y="63"/>
                  </a:cubicBezTo>
                  <a:cubicBezTo>
                    <a:pt x="247" y="83"/>
                    <a:pt x="252" y="106"/>
                    <a:pt x="252" y="133"/>
                  </a:cubicBezTo>
                  <a:moveTo>
                    <a:pt x="88" y="133"/>
                  </a:moveTo>
                  <a:cubicBezTo>
                    <a:pt x="88" y="155"/>
                    <a:pt x="91" y="172"/>
                    <a:pt x="97" y="184"/>
                  </a:cubicBezTo>
                  <a:cubicBezTo>
                    <a:pt x="103" y="195"/>
                    <a:pt x="112" y="201"/>
                    <a:pt x="126" y="201"/>
                  </a:cubicBezTo>
                  <a:cubicBezTo>
                    <a:pt x="140" y="201"/>
                    <a:pt x="149" y="195"/>
                    <a:pt x="155" y="184"/>
                  </a:cubicBezTo>
                  <a:cubicBezTo>
                    <a:pt x="160" y="172"/>
                    <a:pt x="163" y="155"/>
                    <a:pt x="163" y="133"/>
                  </a:cubicBezTo>
                  <a:cubicBezTo>
                    <a:pt x="163" y="111"/>
                    <a:pt x="160" y="94"/>
                    <a:pt x="155" y="83"/>
                  </a:cubicBezTo>
                  <a:cubicBezTo>
                    <a:pt x="149" y="72"/>
                    <a:pt x="139" y="66"/>
                    <a:pt x="126" y="66"/>
                  </a:cubicBezTo>
                  <a:cubicBezTo>
                    <a:pt x="112" y="66"/>
                    <a:pt x="103" y="72"/>
                    <a:pt x="97" y="83"/>
                  </a:cubicBezTo>
                  <a:cubicBezTo>
                    <a:pt x="91" y="94"/>
                    <a:pt x="88" y="111"/>
                    <a:pt x="88" y="13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5" name="Rectangle 9"/>
            <p:cNvSpPr>
              <a:spLocks noChangeArrowheads="1"/>
            </p:cNvSpPr>
            <p:nvPr/>
          </p:nvSpPr>
          <p:spPr bwMode="auto">
            <a:xfrm>
              <a:off x="1257300" y="482601"/>
              <a:ext cx="74612" cy="2254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6" name="Rectangle 10"/>
            <p:cNvSpPr>
              <a:spLocks noChangeArrowheads="1"/>
            </p:cNvSpPr>
            <p:nvPr/>
          </p:nvSpPr>
          <p:spPr bwMode="auto">
            <a:xfrm>
              <a:off x="1257300" y="404813"/>
              <a:ext cx="74612" cy="508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7" name="Freeform 11"/>
            <p:cNvSpPr>
              <a:spLocks/>
            </p:cNvSpPr>
            <p:nvPr/>
          </p:nvSpPr>
          <p:spPr bwMode="auto">
            <a:xfrm>
              <a:off x="1362075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0 w 184"/>
                <a:gd name="T7" fmla="*/ 341 h 344"/>
                <a:gd name="T8" fmla="*/ 113 w 184"/>
                <a:gd name="T9" fmla="*/ 344 h 344"/>
                <a:gd name="T10" fmla="*/ 50 w 184"/>
                <a:gd name="T11" fmla="*/ 322 h 344"/>
                <a:gd name="T12" fmla="*/ 30 w 184"/>
                <a:gd name="T13" fmla="*/ 255 h 344"/>
                <a:gd name="T14" fmla="*/ 30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0 w 184"/>
                <a:gd name="T21" fmla="*/ 81 h 344"/>
                <a:gd name="T22" fmla="*/ 30 w 184"/>
                <a:gd name="T23" fmla="*/ 16 h 344"/>
                <a:gd name="T24" fmla="*/ 118 w 184"/>
                <a:gd name="T25" fmla="*/ 0 h 344"/>
                <a:gd name="T26" fmla="*/ 118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8 w 184"/>
                <a:gd name="T33" fmla="*/ 148 h 344"/>
                <a:gd name="T34" fmla="*/ 118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3" y="274"/>
                    <a:pt x="167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2" y="335"/>
                    <a:pt x="161" y="339"/>
                    <a:pt x="150" y="341"/>
                  </a:cubicBezTo>
                  <a:cubicBezTo>
                    <a:pt x="140" y="343"/>
                    <a:pt x="127" y="344"/>
                    <a:pt x="113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0" y="285"/>
                    <a:pt x="30" y="255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0" y="81"/>
                    <a:pt x="30" y="81"/>
                    <a:pt x="30" y="81"/>
                  </a:cubicBezTo>
                  <a:cubicBezTo>
                    <a:pt x="30" y="16"/>
                    <a:pt x="30" y="16"/>
                    <a:pt x="30" y="16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8" y="148"/>
                    <a:pt x="118" y="148"/>
                    <a:pt x="118" y="148"/>
                  </a:cubicBezTo>
                  <a:cubicBezTo>
                    <a:pt x="118" y="249"/>
                    <a:pt x="118" y="249"/>
                    <a:pt x="118" y="249"/>
                  </a:cubicBezTo>
                  <a:cubicBezTo>
                    <a:pt x="118" y="266"/>
                    <a:pt x="126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8" name="Freeform 12"/>
            <p:cNvSpPr>
              <a:spLocks/>
            </p:cNvSpPr>
            <p:nvPr/>
          </p:nvSpPr>
          <p:spPr bwMode="auto">
            <a:xfrm>
              <a:off x="1535113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1 w 184"/>
                <a:gd name="T7" fmla="*/ 341 h 344"/>
                <a:gd name="T8" fmla="*/ 114 w 184"/>
                <a:gd name="T9" fmla="*/ 344 h 344"/>
                <a:gd name="T10" fmla="*/ 50 w 184"/>
                <a:gd name="T11" fmla="*/ 322 h 344"/>
                <a:gd name="T12" fmla="*/ 31 w 184"/>
                <a:gd name="T13" fmla="*/ 255 h 344"/>
                <a:gd name="T14" fmla="*/ 31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1 w 184"/>
                <a:gd name="T21" fmla="*/ 81 h 344"/>
                <a:gd name="T22" fmla="*/ 31 w 184"/>
                <a:gd name="T23" fmla="*/ 15 h 344"/>
                <a:gd name="T24" fmla="*/ 119 w 184"/>
                <a:gd name="T25" fmla="*/ 0 h 344"/>
                <a:gd name="T26" fmla="*/ 119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9 w 184"/>
                <a:gd name="T33" fmla="*/ 148 h 344"/>
                <a:gd name="T34" fmla="*/ 119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4" y="274"/>
                    <a:pt x="168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3" y="335"/>
                    <a:pt x="161" y="339"/>
                    <a:pt x="151" y="341"/>
                  </a:cubicBezTo>
                  <a:cubicBezTo>
                    <a:pt x="140" y="343"/>
                    <a:pt x="128" y="344"/>
                    <a:pt x="114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1" y="285"/>
                    <a:pt x="31" y="255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1" y="81"/>
                    <a:pt x="31" y="81"/>
                    <a:pt x="31" y="81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19" y="81"/>
                    <a:pt x="119" y="81"/>
                    <a:pt x="119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9" y="148"/>
                    <a:pt x="119" y="148"/>
                    <a:pt x="119" y="148"/>
                  </a:cubicBezTo>
                  <a:cubicBezTo>
                    <a:pt x="119" y="249"/>
                    <a:pt x="119" y="249"/>
                    <a:pt x="119" y="249"/>
                  </a:cubicBezTo>
                  <a:cubicBezTo>
                    <a:pt x="119" y="266"/>
                    <a:pt x="127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9" name="Freeform 13"/>
            <p:cNvSpPr>
              <a:spLocks noEditPoints="1"/>
            </p:cNvSpPr>
            <p:nvPr/>
          </p:nvSpPr>
          <p:spPr bwMode="auto">
            <a:xfrm>
              <a:off x="1709738" y="479426"/>
              <a:ext cx="211137" cy="231775"/>
            </a:xfrm>
            <a:custGeom>
              <a:avLst/>
              <a:gdLst>
                <a:gd name="T0" fmla="*/ 213 w 244"/>
                <a:gd name="T1" fmla="*/ 30 h 267"/>
                <a:gd name="T2" fmla="*/ 125 w 244"/>
                <a:gd name="T3" fmla="*/ 0 h 267"/>
                <a:gd name="T4" fmla="*/ 33 w 244"/>
                <a:gd name="T5" fmla="*/ 35 h 267"/>
                <a:gd name="T6" fmla="*/ 0 w 244"/>
                <a:gd name="T7" fmla="*/ 135 h 267"/>
                <a:gd name="T8" fmla="*/ 35 w 244"/>
                <a:gd name="T9" fmla="*/ 233 h 267"/>
                <a:gd name="T10" fmla="*/ 133 w 244"/>
                <a:gd name="T11" fmla="*/ 267 h 267"/>
                <a:gd name="T12" fmla="*/ 185 w 244"/>
                <a:gd name="T13" fmla="*/ 263 h 267"/>
                <a:gd name="T14" fmla="*/ 227 w 244"/>
                <a:gd name="T15" fmla="*/ 249 h 267"/>
                <a:gd name="T16" fmla="*/ 214 w 244"/>
                <a:gd name="T17" fmla="*/ 190 h 267"/>
                <a:gd name="T18" fmla="*/ 186 w 244"/>
                <a:gd name="T19" fmla="*/ 200 h 267"/>
                <a:gd name="T20" fmla="*/ 144 w 244"/>
                <a:gd name="T21" fmla="*/ 204 h 267"/>
                <a:gd name="T22" fmla="*/ 104 w 244"/>
                <a:gd name="T23" fmla="*/ 192 h 267"/>
                <a:gd name="T24" fmla="*/ 88 w 244"/>
                <a:gd name="T25" fmla="*/ 158 h 267"/>
                <a:gd name="T26" fmla="*/ 244 w 244"/>
                <a:gd name="T27" fmla="*/ 158 h 267"/>
                <a:gd name="T28" fmla="*/ 244 w 244"/>
                <a:gd name="T29" fmla="*/ 118 h 267"/>
                <a:gd name="T30" fmla="*/ 213 w 244"/>
                <a:gd name="T31" fmla="*/ 30 h 267"/>
                <a:gd name="T32" fmla="*/ 90 w 244"/>
                <a:gd name="T33" fmla="*/ 102 h 267"/>
                <a:gd name="T34" fmla="*/ 102 w 244"/>
                <a:gd name="T35" fmla="*/ 70 h 267"/>
                <a:gd name="T36" fmla="*/ 128 w 244"/>
                <a:gd name="T37" fmla="*/ 61 h 267"/>
                <a:gd name="T38" fmla="*/ 155 w 244"/>
                <a:gd name="T39" fmla="*/ 72 h 267"/>
                <a:gd name="T40" fmla="*/ 165 w 244"/>
                <a:gd name="T41" fmla="*/ 102 h 267"/>
                <a:gd name="T42" fmla="*/ 90 w 244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4" h="267">
                  <a:moveTo>
                    <a:pt x="213" y="30"/>
                  </a:moveTo>
                  <a:cubicBezTo>
                    <a:pt x="192" y="10"/>
                    <a:pt x="163" y="0"/>
                    <a:pt x="125" y="0"/>
                  </a:cubicBezTo>
                  <a:cubicBezTo>
                    <a:pt x="85" y="0"/>
                    <a:pt x="54" y="12"/>
                    <a:pt x="33" y="35"/>
                  </a:cubicBezTo>
                  <a:cubicBezTo>
                    <a:pt x="11" y="58"/>
                    <a:pt x="0" y="92"/>
                    <a:pt x="0" y="135"/>
                  </a:cubicBezTo>
                  <a:cubicBezTo>
                    <a:pt x="0" y="178"/>
                    <a:pt x="12" y="210"/>
                    <a:pt x="35" y="233"/>
                  </a:cubicBezTo>
                  <a:cubicBezTo>
                    <a:pt x="59" y="256"/>
                    <a:pt x="91" y="267"/>
                    <a:pt x="133" y="267"/>
                  </a:cubicBezTo>
                  <a:cubicBezTo>
                    <a:pt x="153" y="267"/>
                    <a:pt x="171" y="266"/>
                    <a:pt x="185" y="263"/>
                  </a:cubicBezTo>
                  <a:cubicBezTo>
                    <a:pt x="200" y="261"/>
                    <a:pt x="214" y="256"/>
                    <a:pt x="227" y="249"/>
                  </a:cubicBezTo>
                  <a:cubicBezTo>
                    <a:pt x="214" y="190"/>
                    <a:pt x="214" y="190"/>
                    <a:pt x="214" y="190"/>
                  </a:cubicBezTo>
                  <a:cubicBezTo>
                    <a:pt x="204" y="194"/>
                    <a:pt x="195" y="197"/>
                    <a:pt x="186" y="200"/>
                  </a:cubicBezTo>
                  <a:cubicBezTo>
                    <a:pt x="173" y="202"/>
                    <a:pt x="159" y="204"/>
                    <a:pt x="144" y="204"/>
                  </a:cubicBezTo>
                  <a:cubicBezTo>
                    <a:pt x="127" y="204"/>
                    <a:pt x="114" y="200"/>
                    <a:pt x="104" y="192"/>
                  </a:cubicBezTo>
                  <a:cubicBezTo>
                    <a:pt x="94" y="183"/>
                    <a:pt x="89" y="172"/>
                    <a:pt x="88" y="158"/>
                  </a:cubicBezTo>
                  <a:cubicBezTo>
                    <a:pt x="244" y="158"/>
                    <a:pt x="244" y="158"/>
                    <a:pt x="244" y="158"/>
                  </a:cubicBezTo>
                  <a:cubicBezTo>
                    <a:pt x="244" y="118"/>
                    <a:pt x="244" y="118"/>
                    <a:pt x="244" y="118"/>
                  </a:cubicBezTo>
                  <a:cubicBezTo>
                    <a:pt x="244" y="80"/>
                    <a:pt x="234" y="51"/>
                    <a:pt x="213" y="30"/>
                  </a:cubicBezTo>
                  <a:moveTo>
                    <a:pt x="90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9" y="64"/>
                    <a:pt x="118" y="61"/>
                    <a:pt x="128" y="61"/>
                  </a:cubicBezTo>
                  <a:cubicBezTo>
                    <a:pt x="139" y="61"/>
                    <a:pt x="148" y="64"/>
                    <a:pt x="155" y="72"/>
                  </a:cubicBezTo>
                  <a:cubicBezTo>
                    <a:pt x="161" y="79"/>
                    <a:pt x="165" y="89"/>
                    <a:pt x="165" y="102"/>
                  </a:cubicBezTo>
                  <a:lnTo>
                    <a:pt x="90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20" name="Freeform 14"/>
            <p:cNvSpPr>
              <a:spLocks noEditPoints="1"/>
            </p:cNvSpPr>
            <p:nvPr/>
          </p:nvSpPr>
          <p:spPr bwMode="auto">
            <a:xfrm>
              <a:off x="668338" y="479426"/>
              <a:ext cx="209550" cy="231775"/>
            </a:xfrm>
            <a:custGeom>
              <a:avLst/>
              <a:gdLst>
                <a:gd name="T0" fmla="*/ 212 w 243"/>
                <a:gd name="T1" fmla="*/ 30 h 267"/>
                <a:gd name="T2" fmla="*/ 124 w 243"/>
                <a:gd name="T3" fmla="*/ 0 h 267"/>
                <a:gd name="T4" fmla="*/ 32 w 243"/>
                <a:gd name="T5" fmla="*/ 35 h 267"/>
                <a:gd name="T6" fmla="*/ 0 w 243"/>
                <a:gd name="T7" fmla="*/ 135 h 267"/>
                <a:gd name="T8" fmla="*/ 35 w 243"/>
                <a:gd name="T9" fmla="*/ 233 h 267"/>
                <a:gd name="T10" fmla="*/ 132 w 243"/>
                <a:gd name="T11" fmla="*/ 267 h 267"/>
                <a:gd name="T12" fmla="*/ 184 w 243"/>
                <a:gd name="T13" fmla="*/ 263 h 267"/>
                <a:gd name="T14" fmla="*/ 227 w 243"/>
                <a:gd name="T15" fmla="*/ 249 h 267"/>
                <a:gd name="T16" fmla="*/ 213 w 243"/>
                <a:gd name="T17" fmla="*/ 190 h 267"/>
                <a:gd name="T18" fmla="*/ 185 w 243"/>
                <a:gd name="T19" fmla="*/ 200 h 267"/>
                <a:gd name="T20" fmla="*/ 143 w 243"/>
                <a:gd name="T21" fmla="*/ 204 h 267"/>
                <a:gd name="T22" fmla="*/ 103 w 243"/>
                <a:gd name="T23" fmla="*/ 192 h 267"/>
                <a:gd name="T24" fmla="*/ 88 w 243"/>
                <a:gd name="T25" fmla="*/ 158 h 267"/>
                <a:gd name="T26" fmla="*/ 243 w 243"/>
                <a:gd name="T27" fmla="*/ 158 h 267"/>
                <a:gd name="T28" fmla="*/ 243 w 243"/>
                <a:gd name="T29" fmla="*/ 118 h 267"/>
                <a:gd name="T30" fmla="*/ 212 w 243"/>
                <a:gd name="T31" fmla="*/ 30 h 267"/>
                <a:gd name="T32" fmla="*/ 89 w 243"/>
                <a:gd name="T33" fmla="*/ 102 h 267"/>
                <a:gd name="T34" fmla="*/ 102 w 243"/>
                <a:gd name="T35" fmla="*/ 70 h 267"/>
                <a:gd name="T36" fmla="*/ 127 w 243"/>
                <a:gd name="T37" fmla="*/ 61 h 267"/>
                <a:gd name="T38" fmla="*/ 154 w 243"/>
                <a:gd name="T39" fmla="*/ 72 h 267"/>
                <a:gd name="T40" fmla="*/ 164 w 243"/>
                <a:gd name="T41" fmla="*/ 102 h 267"/>
                <a:gd name="T42" fmla="*/ 89 w 243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3" h="267">
                  <a:moveTo>
                    <a:pt x="212" y="30"/>
                  </a:moveTo>
                  <a:cubicBezTo>
                    <a:pt x="191" y="10"/>
                    <a:pt x="162" y="0"/>
                    <a:pt x="124" y="0"/>
                  </a:cubicBezTo>
                  <a:cubicBezTo>
                    <a:pt x="84" y="0"/>
                    <a:pt x="53" y="12"/>
                    <a:pt x="32" y="35"/>
                  </a:cubicBezTo>
                  <a:cubicBezTo>
                    <a:pt x="10" y="58"/>
                    <a:pt x="0" y="92"/>
                    <a:pt x="0" y="135"/>
                  </a:cubicBezTo>
                  <a:cubicBezTo>
                    <a:pt x="0" y="178"/>
                    <a:pt x="11" y="210"/>
                    <a:pt x="35" y="233"/>
                  </a:cubicBezTo>
                  <a:cubicBezTo>
                    <a:pt x="58" y="256"/>
                    <a:pt x="90" y="267"/>
                    <a:pt x="132" y="267"/>
                  </a:cubicBezTo>
                  <a:cubicBezTo>
                    <a:pt x="153" y="267"/>
                    <a:pt x="170" y="266"/>
                    <a:pt x="184" y="263"/>
                  </a:cubicBezTo>
                  <a:cubicBezTo>
                    <a:pt x="199" y="261"/>
                    <a:pt x="213" y="256"/>
                    <a:pt x="227" y="249"/>
                  </a:cubicBezTo>
                  <a:cubicBezTo>
                    <a:pt x="213" y="190"/>
                    <a:pt x="213" y="190"/>
                    <a:pt x="213" y="190"/>
                  </a:cubicBezTo>
                  <a:cubicBezTo>
                    <a:pt x="203" y="194"/>
                    <a:pt x="194" y="197"/>
                    <a:pt x="185" y="200"/>
                  </a:cubicBezTo>
                  <a:cubicBezTo>
                    <a:pt x="172" y="202"/>
                    <a:pt x="158" y="204"/>
                    <a:pt x="143" y="204"/>
                  </a:cubicBezTo>
                  <a:cubicBezTo>
                    <a:pt x="126" y="204"/>
                    <a:pt x="113" y="200"/>
                    <a:pt x="103" y="192"/>
                  </a:cubicBezTo>
                  <a:cubicBezTo>
                    <a:pt x="93" y="183"/>
                    <a:pt x="88" y="172"/>
                    <a:pt x="88" y="158"/>
                  </a:cubicBezTo>
                  <a:cubicBezTo>
                    <a:pt x="243" y="158"/>
                    <a:pt x="243" y="158"/>
                    <a:pt x="243" y="158"/>
                  </a:cubicBezTo>
                  <a:cubicBezTo>
                    <a:pt x="243" y="118"/>
                    <a:pt x="243" y="118"/>
                    <a:pt x="243" y="118"/>
                  </a:cubicBezTo>
                  <a:cubicBezTo>
                    <a:pt x="243" y="80"/>
                    <a:pt x="233" y="51"/>
                    <a:pt x="212" y="30"/>
                  </a:cubicBezTo>
                  <a:moveTo>
                    <a:pt x="89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8" y="64"/>
                    <a:pt x="117" y="61"/>
                    <a:pt x="127" y="61"/>
                  </a:cubicBezTo>
                  <a:cubicBezTo>
                    <a:pt x="138" y="61"/>
                    <a:pt x="147" y="64"/>
                    <a:pt x="154" y="72"/>
                  </a:cubicBezTo>
                  <a:cubicBezTo>
                    <a:pt x="160" y="79"/>
                    <a:pt x="164" y="89"/>
                    <a:pt x="164" y="102"/>
                  </a:cubicBezTo>
                  <a:lnTo>
                    <a:pt x="89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650087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extLst mod="1">
    <p:ext uri="{DCECCB84-F9BA-43D5-87BE-67443E8EF086}">
      <p15:sldGuideLst xmlns:p15="http://schemas.microsoft.com/office/powerpoint/2012/main" xmlns="">
        <p15:guide id="1" orient="horz" pos="4088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am profi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6734" y="444500"/>
            <a:ext cx="11748135" cy="977900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4" name="Rectangle 3"/>
          <p:cNvSpPr/>
          <p:nvPr/>
        </p:nvSpPr>
        <p:spPr>
          <a:xfrm>
            <a:off x="529200" y="2390042"/>
            <a:ext cx="5770800" cy="7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t"/>
          <a:lstStyle/>
          <a:p>
            <a:pPr algn="ctr"/>
            <a:endParaRPr lang="en-US" sz="1500" noProof="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535290" y="2380298"/>
            <a:ext cx="5748820" cy="853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t"/>
          <a:lstStyle/>
          <a:p>
            <a:pPr algn="ctr"/>
            <a:endParaRPr lang="en-US" sz="1500" noProof="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29200" y="5691242"/>
            <a:ext cx="5770800" cy="7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t"/>
          <a:lstStyle/>
          <a:p>
            <a:pPr algn="ctr"/>
            <a:endParaRPr lang="en-US" sz="1500" noProof="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535290" y="5691242"/>
            <a:ext cx="5748820" cy="7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t"/>
          <a:lstStyle/>
          <a:p>
            <a:pPr algn="ctr"/>
            <a:endParaRPr lang="en-US" sz="1500" noProof="0" dirty="0">
              <a:solidFill>
                <a:schemeClr val="bg1"/>
              </a:solidFill>
            </a:endParaRPr>
          </a:p>
        </p:txBody>
      </p:sp>
      <p:sp>
        <p:nvSpPr>
          <p:cNvPr id="8" name="Picture Placeholder 11"/>
          <p:cNvSpPr>
            <a:spLocks noGrp="1"/>
          </p:cNvSpPr>
          <p:nvPr>
            <p:ph type="pic" sz="quarter" idx="25"/>
          </p:nvPr>
        </p:nvSpPr>
        <p:spPr>
          <a:xfrm>
            <a:off x="529200" y="2632298"/>
            <a:ext cx="2066400" cy="20664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9" name="Picture Placeholder 11"/>
          <p:cNvSpPr>
            <a:spLocks noGrp="1"/>
          </p:cNvSpPr>
          <p:nvPr>
            <p:ph type="pic" sz="quarter" idx="27"/>
          </p:nvPr>
        </p:nvSpPr>
        <p:spPr>
          <a:xfrm>
            <a:off x="6535290" y="2632298"/>
            <a:ext cx="2066400" cy="20664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10" name="Picture Placeholder 11"/>
          <p:cNvSpPr>
            <a:spLocks noGrp="1"/>
          </p:cNvSpPr>
          <p:nvPr>
            <p:ph type="pic" sz="quarter" idx="29"/>
          </p:nvPr>
        </p:nvSpPr>
        <p:spPr>
          <a:xfrm>
            <a:off x="529200" y="5958698"/>
            <a:ext cx="2066400" cy="20664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11" name="Picture Placeholder 11"/>
          <p:cNvSpPr>
            <a:spLocks noGrp="1"/>
          </p:cNvSpPr>
          <p:nvPr>
            <p:ph type="pic" sz="quarter" idx="31"/>
          </p:nvPr>
        </p:nvSpPr>
        <p:spPr>
          <a:xfrm>
            <a:off x="6535290" y="5958698"/>
            <a:ext cx="2066400" cy="20664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32"/>
          </p:nvPr>
        </p:nvSpPr>
        <p:spPr>
          <a:xfrm>
            <a:off x="2817657" y="2632298"/>
            <a:ext cx="3452400" cy="2721600"/>
          </a:xfrm>
        </p:spPr>
        <p:txBody>
          <a:bodyPr/>
          <a:lstStyle>
            <a:lvl1pPr>
              <a:spcAft>
                <a:spcPts val="0"/>
              </a:spcAft>
              <a:defRPr b="1"/>
            </a:lvl1pPr>
            <a:lvl2pPr>
              <a:spcAft>
                <a:spcPts val="0"/>
              </a:spcAft>
              <a:defRPr b="0"/>
            </a:lvl2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33"/>
          </p:nvPr>
        </p:nvSpPr>
        <p:spPr>
          <a:xfrm>
            <a:off x="8816388" y="2632298"/>
            <a:ext cx="3467722" cy="2721600"/>
          </a:xfrm>
        </p:spPr>
        <p:txBody>
          <a:bodyPr/>
          <a:lstStyle>
            <a:lvl1pPr>
              <a:spcAft>
                <a:spcPts val="0"/>
              </a:spcAft>
              <a:defRPr b="1"/>
            </a:lvl1pPr>
            <a:lvl2pPr>
              <a:spcAft>
                <a:spcPts val="0"/>
              </a:spcAft>
              <a:defRPr b="0"/>
            </a:lvl2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34"/>
          </p:nvPr>
        </p:nvSpPr>
        <p:spPr>
          <a:xfrm>
            <a:off x="2817657" y="5958698"/>
            <a:ext cx="3452400" cy="2721600"/>
          </a:xfrm>
        </p:spPr>
        <p:txBody>
          <a:bodyPr/>
          <a:lstStyle>
            <a:lvl1pPr>
              <a:spcAft>
                <a:spcPts val="0"/>
              </a:spcAft>
              <a:defRPr b="1"/>
            </a:lvl1pPr>
            <a:lvl2pPr>
              <a:spcAft>
                <a:spcPts val="0"/>
              </a:spcAft>
              <a:defRPr b="0"/>
            </a:lvl2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35"/>
          </p:nvPr>
        </p:nvSpPr>
        <p:spPr>
          <a:xfrm>
            <a:off x="8816388" y="5958698"/>
            <a:ext cx="3467722" cy="2721600"/>
          </a:xfrm>
        </p:spPr>
        <p:txBody>
          <a:bodyPr/>
          <a:lstStyle>
            <a:lvl1pPr>
              <a:spcAft>
                <a:spcPts val="0"/>
              </a:spcAft>
              <a:defRPr b="1"/>
            </a:lvl1pPr>
            <a:lvl2pPr>
              <a:spcAft>
                <a:spcPts val="0"/>
              </a:spcAft>
              <a:defRPr b="0"/>
            </a:lvl2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</p:txBody>
      </p:sp>
      <p:sp>
        <p:nvSpPr>
          <p:cNvPr id="17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526733" y="912241"/>
            <a:ext cx="11720467" cy="106015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8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3705043249"/>
      </p:ext>
    </p:extLst>
  </p:cSld>
  <p:clrMapOvr>
    <a:masterClrMapping/>
  </p:clrMapOvr>
  <p:transition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6734" y="444502"/>
            <a:ext cx="11748135" cy="977899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4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526734" y="2380299"/>
            <a:ext cx="3880485" cy="2760345"/>
          </a:xfrm>
        </p:spPr>
        <p:txBody>
          <a:bodyPr/>
          <a:lstStyle/>
          <a:p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5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406718" y="2380299"/>
            <a:ext cx="3868151" cy="2760345"/>
          </a:xfrm>
        </p:spPr>
        <p:txBody>
          <a:bodyPr/>
          <a:lstStyle/>
          <a:p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6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4486728" y="2380299"/>
            <a:ext cx="3840480" cy="2760345"/>
          </a:xfrm>
        </p:spPr>
        <p:txBody>
          <a:bodyPr/>
          <a:lstStyle/>
          <a:p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9" name="Text Placeholder 18"/>
          <p:cNvSpPr>
            <a:spLocks noGrp="1"/>
          </p:cNvSpPr>
          <p:nvPr>
            <p:ph idx="1" hasCustomPrompt="1"/>
          </p:nvPr>
        </p:nvSpPr>
        <p:spPr>
          <a:xfrm>
            <a:off x="526733" y="5365115"/>
            <a:ext cx="3868147" cy="293328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3" name="Text Placeholder 18"/>
          <p:cNvSpPr>
            <a:spLocks noGrp="1"/>
          </p:cNvSpPr>
          <p:nvPr>
            <p:ph idx="16" hasCustomPrompt="1"/>
          </p:nvPr>
        </p:nvSpPr>
        <p:spPr>
          <a:xfrm>
            <a:off x="4480560" y="5365115"/>
            <a:ext cx="3840480" cy="293328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4" name="Text Placeholder 18"/>
          <p:cNvSpPr>
            <a:spLocks noGrp="1"/>
          </p:cNvSpPr>
          <p:nvPr>
            <p:ph idx="17" hasCustomPrompt="1"/>
          </p:nvPr>
        </p:nvSpPr>
        <p:spPr>
          <a:xfrm>
            <a:off x="8406718" y="5365115"/>
            <a:ext cx="3868151" cy="293328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8" hasCustomPrompt="1"/>
          </p:nvPr>
        </p:nvSpPr>
        <p:spPr>
          <a:xfrm>
            <a:off x="526733" y="912241"/>
            <a:ext cx="11720467" cy="106015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8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3395560946"/>
      </p:ext>
    </p:extLst>
  </p:cSld>
  <p:clrMapOvr>
    <a:masterClrMapping/>
  </p:clrMapOvr>
  <p:transition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526733" y="912241"/>
            <a:ext cx="11748135" cy="106015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8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526733" y="444500"/>
            <a:ext cx="11748135" cy="9779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noProof="0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428195933"/>
      </p:ext>
    </p:extLst>
  </p:cSld>
  <p:clrMapOvr>
    <a:masterClrMapping/>
  </p:clrMapOvr>
  <p:transition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alifications 2 x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529200" y="2601049"/>
            <a:ext cx="5740165" cy="2373630"/>
          </a:xfrm>
        </p:spPr>
        <p:txBody>
          <a:bodyPr/>
          <a:lstStyle>
            <a:lvl1pPr>
              <a:spcAft>
                <a:spcPts val="1400"/>
              </a:spcAft>
              <a:defRPr b="1">
                <a:solidFill>
                  <a:schemeClr val="accent1"/>
                </a:solidFill>
              </a:defRPr>
            </a:lvl1pPr>
            <a:lvl2pPr>
              <a:spcAft>
                <a:spcPts val="1400"/>
              </a:spcAft>
              <a:defRPr/>
            </a:lvl2pPr>
            <a:lvl3pPr marL="0" indent="0">
              <a:spcAft>
                <a:spcPts val="1400"/>
              </a:spcAft>
              <a:buNone/>
              <a:defRPr/>
            </a:lvl3pPr>
            <a:lvl4pPr marL="246960" indent="-246960">
              <a:spcAft>
                <a:spcPts val="1400"/>
              </a:spcAft>
              <a:buFont typeface="Arial" panose="020B0604020202020204" pitchFamily="34" charset="0"/>
              <a:buChar char="•"/>
              <a:defRPr/>
            </a:lvl4pPr>
            <a:lvl5pPr marL="498960" indent="-246960">
              <a:spcAft>
                <a:spcPts val="1400"/>
              </a:spcAft>
              <a:defRPr baseline="0"/>
            </a:lvl5pPr>
            <a:lvl6pPr marL="498960" indent="-246960">
              <a:spcAft>
                <a:spcPts val="1400"/>
              </a:spcAft>
              <a:buFont typeface="Verdana" panose="020B0604030504040204" pitchFamily="34" charset="0"/>
              <a:buChar char="−"/>
              <a:defRPr/>
            </a:lvl6pPr>
            <a:lvl7pPr marL="498960" indent="-246960">
              <a:spcAft>
                <a:spcPts val="1400"/>
              </a:spcAft>
              <a:defRPr/>
            </a:lvl7pPr>
            <a:lvl8pPr marL="498960" indent="-246960">
              <a:spcAft>
                <a:spcPts val="1400"/>
              </a:spcAft>
              <a:defRPr/>
            </a:lvl8pPr>
            <a:lvl9pPr marL="498960" indent="-246960">
              <a:spcAft>
                <a:spcPts val="1400"/>
              </a:spcAft>
              <a:defRPr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1"/>
          </p:nvPr>
        </p:nvSpPr>
        <p:spPr>
          <a:xfrm>
            <a:off x="6558505" y="2601049"/>
            <a:ext cx="5716364" cy="2373630"/>
          </a:xfrm>
        </p:spPr>
        <p:txBody>
          <a:bodyPr/>
          <a:lstStyle>
            <a:lvl1pPr>
              <a:spcAft>
                <a:spcPts val="1400"/>
              </a:spcAft>
              <a:defRPr b="1">
                <a:solidFill>
                  <a:schemeClr val="accent1"/>
                </a:solidFill>
              </a:defRPr>
            </a:lvl1pPr>
            <a:lvl2pPr>
              <a:spcAft>
                <a:spcPts val="1400"/>
              </a:spcAft>
              <a:defRPr/>
            </a:lvl2pPr>
            <a:lvl3pPr marL="0" indent="0">
              <a:spcAft>
                <a:spcPts val="1400"/>
              </a:spcAft>
              <a:buNone/>
              <a:defRPr/>
            </a:lvl3pPr>
            <a:lvl4pPr marL="246960" indent="-246960">
              <a:spcAft>
                <a:spcPts val="1400"/>
              </a:spcAft>
              <a:buFont typeface="Arial" panose="020B0604020202020204" pitchFamily="34" charset="0"/>
              <a:buChar char="•"/>
              <a:defRPr/>
            </a:lvl4pPr>
            <a:lvl5pPr marL="498960" indent="-246960">
              <a:spcAft>
                <a:spcPts val="1400"/>
              </a:spcAft>
              <a:defRPr baseline="0"/>
            </a:lvl5pPr>
            <a:lvl6pPr marL="498960" indent="-246960">
              <a:spcAft>
                <a:spcPts val="1400"/>
              </a:spcAft>
              <a:buFont typeface="Verdana" panose="020B0604030504040204" pitchFamily="34" charset="0"/>
              <a:buChar char="−"/>
              <a:defRPr/>
            </a:lvl6pPr>
            <a:lvl7pPr marL="498960" indent="-246960">
              <a:spcAft>
                <a:spcPts val="1400"/>
              </a:spcAft>
              <a:defRPr/>
            </a:lvl7pPr>
            <a:lvl8pPr marL="498960" indent="-246960">
              <a:spcAft>
                <a:spcPts val="1400"/>
              </a:spcAft>
              <a:defRPr/>
            </a:lvl8pPr>
            <a:lvl9pPr marL="498960" indent="-246960">
              <a:spcAft>
                <a:spcPts val="1400"/>
              </a:spcAft>
              <a:defRPr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6734" y="444502"/>
            <a:ext cx="11748135" cy="977899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4" name="Rectangle 3"/>
          <p:cNvSpPr/>
          <p:nvPr/>
        </p:nvSpPr>
        <p:spPr>
          <a:xfrm>
            <a:off x="529200" y="2387529"/>
            <a:ext cx="5740165" cy="7426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t"/>
          <a:lstStyle/>
          <a:p>
            <a:pPr algn="ctr">
              <a:spcAft>
                <a:spcPts val="1400"/>
              </a:spcAft>
            </a:pPr>
            <a:endParaRPr lang="en-US" sz="1500" noProof="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558505" y="2387529"/>
            <a:ext cx="5725605" cy="7426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t"/>
          <a:lstStyle/>
          <a:p>
            <a:pPr algn="ctr">
              <a:spcAft>
                <a:spcPts val="1400"/>
              </a:spcAft>
            </a:pPr>
            <a:endParaRPr lang="en-US" sz="1500" noProof="0" dirty="0">
              <a:solidFill>
                <a:schemeClr val="bg1"/>
              </a:solidFill>
            </a:endParaRPr>
          </a:p>
        </p:txBody>
      </p:sp>
      <p:sp>
        <p:nvSpPr>
          <p:cNvPr id="6" name="Picture Placeholder 29"/>
          <p:cNvSpPr>
            <a:spLocks noGrp="1"/>
          </p:cNvSpPr>
          <p:nvPr>
            <p:ph type="pic" sz="quarter" idx="19" hasCustomPrompt="1"/>
          </p:nvPr>
        </p:nvSpPr>
        <p:spPr>
          <a:xfrm>
            <a:off x="5007966" y="2609483"/>
            <a:ext cx="1270717" cy="768985"/>
          </a:xfrm>
        </p:spPr>
        <p:txBody>
          <a:bodyPr/>
          <a:lstStyle>
            <a:lvl1pPr marL="0" marR="0" indent="0" algn="l" defTabSz="12801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400"/>
              </a:spcAft>
              <a:buClrTx/>
              <a:buSzTx/>
              <a:buFont typeface="Arial" panose="020B0604020202020204" pitchFamily="34" charset="0"/>
              <a:buNone/>
              <a:tabLst/>
              <a:defRPr sz="1300"/>
            </a:lvl1pPr>
          </a:lstStyle>
          <a:p>
            <a:pPr>
              <a:spcBef>
                <a:spcPct val="0"/>
              </a:spcBef>
            </a:pPr>
            <a:r>
              <a:rPr lang="en-US" sz="1700" noProof="0" dirty="0">
                <a:solidFill>
                  <a:schemeClr val="bg1"/>
                </a:solidFill>
              </a:rPr>
              <a:t>Co-brand</a:t>
            </a:r>
            <a:br>
              <a:rPr lang="en-US" sz="1700" noProof="0" dirty="0">
                <a:solidFill>
                  <a:schemeClr val="bg1"/>
                </a:solidFill>
              </a:rPr>
            </a:br>
            <a:r>
              <a:rPr lang="en-US" sz="1700" noProof="0" dirty="0">
                <a:solidFill>
                  <a:schemeClr val="bg1"/>
                </a:solidFill>
              </a:rPr>
              <a:t>Logo</a:t>
            </a:r>
          </a:p>
          <a:p>
            <a:endParaRPr lang="en-US" noProof="0" dirty="0"/>
          </a:p>
        </p:txBody>
      </p:sp>
      <p:sp>
        <p:nvSpPr>
          <p:cNvPr id="7" name="Picture Placeholder 29"/>
          <p:cNvSpPr>
            <a:spLocks noGrp="1"/>
          </p:cNvSpPr>
          <p:nvPr>
            <p:ph type="pic" sz="quarter" idx="20" hasCustomPrompt="1"/>
          </p:nvPr>
        </p:nvSpPr>
        <p:spPr>
          <a:xfrm>
            <a:off x="10945848" y="2601050"/>
            <a:ext cx="1306369" cy="768985"/>
          </a:xfrm>
        </p:spPr>
        <p:txBody>
          <a:bodyPr/>
          <a:lstStyle>
            <a:lvl1pPr marL="0" marR="0" indent="0" algn="l" defTabSz="12801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400"/>
              </a:spcAft>
              <a:buClrTx/>
              <a:buSzTx/>
              <a:buFont typeface="Arial" panose="020B0604020202020204" pitchFamily="34" charset="0"/>
              <a:buNone/>
              <a:tabLst/>
              <a:defRPr sz="1300"/>
            </a:lvl1pPr>
          </a:lstStyle>
          <a:p>
            <a:pPr>
              <a:spcBef>
                <a:spcPct val="0"/>
              </a:spcBef>
            </a:pPr>
            <a:r>
              <a:rPr lang="en-US" sz="1700" noProof="0" dirty="0">
                <a:solidFill>
                  <a:schemeClr val="bg1"/>
                </a:solidFill>
              </a:rPr>
              <a:t>Co-brand</a:t>
            </a:r>
            <a:br>
              <a:rPr lang="en-US" sz="1700" noProof="0" dirty="0">
                <a:solidFill>
                  <a:schemeClr val="bg1"/>
                </a:solidFill>
              </a:rPr>
            </a:br>
            <a:r>
              <a:rPr lang="en-US" sz="1700" noProof="0" dirty="0">
                <a:solidFill>
                  <a:schemeClr val="bg1"/>
                </a:solidFill>
              </a:rPr>
              <a:t>Logo</a:t>
            </a:r>
          </a:p>
          <a:p>
            <a:endParaRPr lang="en-US" noProof="0" dirty="0"/>
          </a:p>
        </p:txBody>
      </p:sp>
      <p:sp>
        <p:nvSpPr>
          <p:cNvPr id="16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526733" y="912241"/>
            <a:ext cx="11748135" cy="106015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8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4239408974"/>
      </p:ext>
    </p:extLst>
  </p:cSld>
  <p:clrMapOvr>
    <a:masterClrMapping/>
  </p:clrMapOvr>
  <p:transition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alifications 2 x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529200" y="2601049"/>
            <a:ext cx="5742388" cy="2373630"/>
          </a:xfrm>
        </p:spPr>
        <p:txBody>
          <a:bodyPr/>
          <a:lstStyle>
            <a:lvl1pPr>
              <a:spcAft>
                <a:spcPts val="1400"/>
              </a:spcAft>
              <a:defRPr b="1">
                <a:solidFill>
                  <a:schemeClr val="accent1"/>
                </a:solidFill>
              </a:defRPr>
            </a:lvl1pPr>
            <a:lvl2pPr>
              <a:spcAft>
                <a:spcPts val="1400"/>
              </a:spcAft>
              <a:defRPr/>
            </a:lvl2pPr>
            <a:lvl3pPr marL="0" indent="0">
              <a:spcAft>
                <a:spcPts val="1400"/>
              </a:spcAft>
              <a:buNone/>
              <a:defRPr/>
            </a:lvl3pPr>
            <a:lvl4pPr marL="246960" indent="-246960">
              <a:spcAft>
                <a:spcPts val="1400"/>
              </a:spcAft>
              <a:buFont typeface="Arial" panose="020B0604020202020204" pitchFamily="34" charset="0"/>
              <a:buChar char="•"/>
              <a:defRPr/>
            </a:lvl4pPr>
            <a:lvl5pPr marL="498960" indent="-246960">
              <a:spcAft>
                <a:spcPts val="1400"/>
              </a:spcAft>
              <a:defRPr baseline="0"/>
            </a:lvl5pPr>
            <a:lvl6pPr marL="498960" indent="-246960">
              <a:spcAft>
                <a:spcPts val="1400"/>
              </a:spcAft>
              <a:buFont typeface="Verdana" panose="020B0604030504040204" pitchFamily="34" charset="0"/>
              <a:buChar char="−"/>
              <a:defRPr/>
            </a:lvl6pPr>
            <a:lvl7pPr marL="498960" indent="-246960">
              <a:spcAft>
                <a:spcPts val="1400"/>
              </a:spcAft>
              <a:defRPr/>
            </a:lvl7pPr>
            <a:lvl8pPr marL="498960" indent="-246960">
              <a:spcAft>
                <a:spcPts val="1400"/>
              </a:spcAft>
              <a:defRPr/>
            </a:lvl8pPr>
            <a:lvl9pPr marL="498960" indent="-246960">
              <a:spcAft>
                <a:spcPts val="1400"/>
              </a:spcAft>
              <a:defRPr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1"/>
          </p:nvPr>
        </p:nvSpPr>
        <p:spPr>
          <a:xfrm>
            <a:off x="6558505" y="2601049"/>
            <a:ext cx="5727401" cy="2373630"/>
          </a:xfrm>
        </p:spPr>
        <p:txBody>
          <a:bodyPr/>
          <a:lstStyle>
            <a:lvl1pPr>
              <a:spcAft>
                <a:spcPts val="1400"/>
              </a:spcAft>
              <a:defRPr b="1">
                <a:solidFill>
                  <a:schemeClr val="accent1"/>
                </a:solidFill>
              </a:defRPr>
            </a:lvl1pPr>
            <a:lvl2pPr>
              <a:spcAft>
                <a:spcPts val="1400"/>
              </a:spcAft>
              <a:defRPr/>
            </a:lvl2pPr>
            <a:lvl3pPr marL="0" indent="0">
              <a:spcAft>
                <a:spcPts val="1400"/>
              </a:spcAft>
              <a:buNone/>
              <a:defRPr/>
            </a:lvl3pPr>
            <a:lvl4pPr marL="246960" indent="-246960">
              <a:spcAft>
                <a:spcPts val="1400"/>
              </a:spcAft>
              <a:buFont typeface="Arial" panose="020B0604020202020204" pitchFamily="34" charset="0"/>
              <a:buChar char="•"/>
              <a:defRPr/>
            </a:lvl4pPr>
            <a:lvl5pPr marL="498960" indent="-246960">
              <a:spcAft>
                <a:spcPts val="1400"/>
              </a:spcAft>
              <a:defRPr baseline="0"/>
            </a:lvl5pPr>
            <a:lvl6pPr marL="498960" indent="-246960">
              <a:spcAft>
                <a:spcPts val="1400"/>
              </a:spcAft>
              <a:buFont typeface="Verdana" panose="020B0604030504040204" pitchFamily="34" charset="0"/>
              <a:buChar char="−"/>
              <a:defRPr/>
            </a:lvl6pPr>
            <a:lvl7pPr marL="498960" indent="-246960">
              <a:spcAft>
                <a:spcPts val="1400"/>
              </a:spcAft>
              <a:defRPr/>
            </a:lvl7pPr>
            <a:lvl8pPr marL="498960" indent="-246960">
              <a:spcAft>
                <a:spcPts val="1400"/>
              </a:spcAft>
              <a:defRPr/>
            </a:lvl8pPr>
            <a:lvl9pPr marL="498960" indent="-246960">
              <a:spcAft>
                <a:spcPts val="1400"/>
              </a:spcAft>
              <a:defRPr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6734" y="444502"/>
            <a:ext cx="11748135" cy="977043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4" name="Rectangle 3"/>
          <p:cNvSpPr/>
          <p:nvPr/>
        </p:nvSpPr>
        <p:spPr>
          <a:xfrm>
            <a:off x="529200" y="2387529"/>
            <a:ext cx="5740165" cy="7426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t"/>
          <a:lstStyle/>
          <a:p>
            <a:pPr algn="ctr">
              <a:spcAft>
                <a:spcPts val="1400"/>
              </a:spcAft>
            </a:pPr>
            <a:endParaRPr lang="en-US" sz="1500" noProof="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558505" y="2387529"/>
            <a:ext cx="5725605" cy="7426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t"/>
          <a:lstStyle/>
          <a:p>
            <a:pPr algn="ctr">
              <a:spcAft>
                <a:spcPts val="1400"/>
              </a:spcAft>
            </a:pPr>
            <a:endParaRPr lang="en-US" sz="1500" noProof="0" dirty="0">
              <a:solidFill>
                <a:schemeClr val="bg1"/>
              </a:solidFill>
            </a:endParaRPr>
          </a:p>
        </p:txBody>
      </p:sp>
      <p:sp>
        <p:nvSpPr>
          <p:cNvPr id="7" name="Picture Placeholder 29"/>
          <p:cNvSpPr>
            <a:spLocks noGrp="1"/>
          </p:cNvSpPr>
          <p:nvPr>
            <p:ph type="pic" sz="quarter" idx="20" hasCustomPrompt="1"/>
          </p:nvPr>
        </p:nvSpPr>
        <p:spPr>
          <a:xfrm>
            <a:off x="10945848" y="2601050"/>
            <a:ext cx="1306369" cy="768985"/>
          </a:xfrm>
        </p:spPr>
        <p:txBody>
          <a:bodyPr/>
          <a:lstStyle>
            <a:lvl1pPr marL="0" marR="0" indent="0" algn="l" defTabSz="12801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400"/>
              </a:spcAft>
              <a:buClrTx/>
              <a:buSzTx/>
              <a:buFont typeface="Arial" panose="020B0604020202020204" pitchFamily="34" charset="0"/>
              <a:buNone/>
              <a:tabLst/>
              <a:defRPr sz="1300"/>
            </a:lvl1pPr>
          </a:lstStyle>
          <a:p>
            <a:pPr>
              <a:spcBef>
                <a:spcPct val="0"/>
              </a:spcBef>
            </a:pPr>
            <a:r>
              <a:rPr lang="en-US" sz="1700" noProof="0" dirty="0">
                <a:solidFill>
                  <a:schemeClr val="bg1"/>
                </a:solidFill>
              </a:rPr>
              <a:t>Co-brand</a:t>
            </a:r>
            <a:br>
              <a:rPr lang="en-US" sz="1700" noProof="0" dirty="0">
                <a:solidFill>
                  <a:schemeClr val="bg1"/>
                </a:solidFill>
              </a:rPr>
            </a:br>
            <a:r>
              <a:rPr lang="en-US" sz="1700" noProof="0" dirty="0">
                <a:solidFill>
                  <a:schemeClr val="bg1"/>
                </a:solidFill>
              </a:rPr>
              <a:t>Logo</a:t>
            </a:r>
          </a:p>
          <a:p>
            <a:endParaRPr lang="en-US" noProof="0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22"/>
          </p:nvPr>
        </p:nvSpPr>
        <p:spPr>
          <a:xfrm>
            <a:off x="529200" y="5949555"/>
            <a:ext cx="5740165" cy="2373630"/>
          </a:xfrm>
        </p:spPr>
        <p:txBody>
          <a:bodyPr/>
          <a:lstStyle>
            <a:lvl1pPr>
              <a:spcAft>
                <a:spcPts val="1400"/>
              </a:spcAft>
              <a:defRPr b="1">
                <a:solidFill>
                  <a:schemeClr val="accent1"/>
                </a:solidFill>
              </a:defRPr>
            </a:lvl1pPr>
            <a:lvl2pPr>
              <a:spcAft>
                <a:spcPts val="1400"/>
              </a:spcAft>
              <a:defRPr/>
            </a:lvl2pPr>
            <a:lvl3pPr marL="0" indent="0">
              <a:spcAft>
                <a:spcPts val="1400"/>
              </a:spcAft>
              <a:buNone/>
              <a:defRPr/>
            </a:lvl3pPr>
            <a:lvl4pPr marL="246960" indent="-246960">
              <a:spcAft>
                <a:spcPts val="1400"/>
              </a:spcAft>
              <a:buFont typeface="Arial" panose="020B0604020202020204" pitchFamily="34" charset="0"/>
              <a:buChar char="•"/>
              <a:defRPr/>
            </a:lvl4pPr>
            <a:lvl5pPr marL="498960" indent="-246960">
              <a:spcAft>
                <a:spcPts val="1400"/>
              </a:spcAft>
              <a:defRPr baseline="0"/>
            </a:lvl5pPr>
            <a:lvl6pPr marL="498960" indent="-246960">
              <a:spcAft>
                <a:spcPts val="1400"/>
              </a:spcAft>
              <a:buFont typeface="Verdana" panose="020B0604030504040204" pitchFamily="34" charset="0"/>
              <a:buChar char="−"/>
              <a:defRPr/>
            </a:lvl6pPr>
            <a:lvl7pPr marL="498960" indent="-246960">
              <a:spcAft>
                <a:spcPts val="1400"/>
              </a:spcAft>
              <a:defRPr/>
            </a:lvl7pPr>
            <a:lvl8pPr marL="498960" indent="-246960">
              <a:spcAft>
                <a:spcPts val="1400"/>
              </a:spcAft>
              <a:defRPr/>
            </a:lvl8pPr>
            <a:lvl9pPr marL="498960" indent="-246960">
              <a:spcAft>
                <a:spcPts val="1400"/>
              </a:spcAft>
              <a:defRPr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23"/>
          </p:nvPr>
        </p:nvSpPr>
        <p:spPr>
          <a:xfrm>
            <a:off x="6558504" y="5949555"/>
            <a:ext cx="5725607" cy="2373630"/>
          </a:xfrm>
        </p:spPr>
        <p:txBody>
          <a:bodyPr/>
          <a:lstStyle>
            <a:lvl1pPr>
              <a:spcAft>
                <a:spcPts val="1400"/>
              </a:spcAft>
              <a:defRPr b="1">
                <a:solidFill>
                  <a:schemeClr val="accent1"/>
                </a:solidFill>
              </a:defRPr>
            </a:lvl1pPr>
            <a:lvl2pPr>
              <a:spcAft>
                <a:spcPts val="1400"/>
              </a:spcAft>
              <a:defRPr/>
            </a:lvl2pPr>
            <a:lvl3pPr marL="0" indent="0">
              <a:spcAft>
                <a:spcPts val="1400"/>
              </a:spcAft>
              <a:buNone/>
              <a:defRPr/>
            </a:lvl3pPr>
            <a:lvl4pPr marL="246960" indent="-246960">
              <a:spcAft>
                <a:spcPts val="1400"/>
              </a:spcAft>
              <a:buFont typeface="Arial" panose="020B0604020202020204" pitchFamily="34" charset="0"/>
              <a:buChar char="•"/>
              <a:defRPr/>
            </a:lvl4pPr>
            <a:lvl5pPr marL="498960" indent="-246960">
              <a:spcAft>
                <a:spcPts val="1400"/>
              </a:spcAft>
              <a:defRPr baseline="0"/>
            </a:lvl5pPr>
            <a:lvl6pPr marL="498960" indent="-246960">
              <a:spcAft>
                <a:spcPts val="1400"/>
              </a:spcAft>
              <a:buFont typeface="Verdana" panose="020B0604030504040204" pitchFamily="34" charset="0"/>
              <a:buChar char="−"/>
              <a:defRPr/>
            </a:lvl6pPr>
            <a:lvl7pPr marL="498960" indent="-246960">
              <a:spcAft>
                <a:spcPts val="1400"/>
              </a:spcAft>
              <a:defRPr/>
            </a:lvl7pPr>
            <a:lvl8pPr marL="498960" indent="-246960">
              <a:spcAft>
                <a:spcPts val="1400"/>
              </a:spcAft>
              <a:defRPr/>
            </a:lvl8pPr>
            <a:lvl9pPr marL="498960" indent="-246960">
              <a:spcAft>
                <a:spcPts val="1400"/>
              </a:spcAft>
              <a:defRPr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12" name="Rectangle 11"/>
          <p:cNvSpPr/>
          <p:nvPr/>
        </p:nvSpPr>
        <p:spPr>
          <a:xfrm>
            <a:off x="529201" y="5744925"/>
            <a:ext cx="5742390" cy="7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t"/>
          <a:lstStyle/>
          <a:p>
            <a:pPr algn="ctr">
              <a:spcAft>
                <a:spcPts val="1400"/>
              </a:spcAft>
            </a:pPr>
            <a:endParaRPr lang="en-US" sz="1500" noProof="0" dirty="0">
              <a:solidFill>
                <a:schemeClr val="bg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558504" y="5744925"/>
            <a:ext cx="5716952" cy="7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t"/>
          <a:lstStyle/>
          <a:p>
            <a:pPr algn="ctr">
              <a:spcAft>
                <a:spcPts val="1400"/>
              </a:spcAft>
            </a:pPr>
            <a:endParaRPr lang="en-US" sz="1500" noProof="0" dirty="0">
              <a:solidFill>
                <a:schemeClr val="bg1"/>
              </a:solidFill>
            </a:endParaRPr>
          </a:p>
        </p:txBody>
      </p:sp>
      <p:sp>
        <p:nvSpPr>
          <p:cNvPr id="14" name="Picture Placeholder 29"/>
          <p:cNvSpPr>
            <a:spLocks noGrp="1"/>
          </p:cNvSpPr>
          <p:nvPr>
            <p:ph type="pic" sz="quarter" idx="24" hasCustomPrompt="1"/>
          </p:nvPr>
        </p:nvSpPr>
        <p:spPr>
          <a:xfrm>
            <a:off x="4992218" y="5957989"/>
            <a:ext cx="1301350" cy="768985"/>
          </a:xfrm>
        </p:spPr>
        <p:txBody>
          <a:bodyPr/>
          <a:lstStyle>
            <a:lvl1pPr marL="0" marR="0" indent="0" algn="l" defTabSz="12801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400"/>
              </a:spcAft>
              <a:buClrTx/>
              <a:buSzTx/>
              <a:buFont typeface="Arial" panose="020B0604020202020204" pitchFamily="34" charset="0"/>
              <a:buNone/>
              <a:tabLst/>
              <a:defRPr sz="1300"/>
            </a:lvl1pPr>
          </a:lstStyle>
          <a:p>
            <a:pPr>
              <a:spcBef>
                <a:spcPct val="0"/>
              </a:spcBef>
            </a:pPr>
            <a:r>
              <a:rPr lang="en-US" sz="1700" noProof="0" dirty="0">
                <a:solidFill>
                  <a:schemeClr val="bg1"/>
                </a:solidFill>
              </a:rPr>
              <a:t>Co-brand</a:t>
            </a:r>
            <a:br>
              <a:rPr lang="en-US" sz="1700" noProof="0" dirty="0">
                <a:solidFill>
                  <a:schemeClr val="bg1"/>
                </a:solidFill>
              </a:rPr>
            </a:br>
            <a:r>
              <a:rPr lang="en-US" sz="1700" noProof="0" dirty="0">
                <a:solidFill>
                  <a:schemeClr val="bg1"/>
                </a:solidFill>
              </a:rPr>
              <a:t>Logo</a:t>
            </a:r>
          </a:p>
          <a:p>
            <a:endParaRPr lang="en-US" noProof="0" dirty="0"/>
          </a:p>
        </p:txBody>
      </p:sp>
      <p:sp>
        <p:nvSpPr>
          <p:cNvPr id="15" name="Picture Placeholder 29"/>
          <p:cNvSpPr>
            <a:spLocks noGrp="1"/>
          </p:cNvSpPr>
          <p:nvPr>
            <p:ph type="pic" sz="quarter" idx="25" hasCustomPrompt="1"/>
          </p:nvPr>
        </p:nvSpPr>
        <p:spPr>
          <a:xfrm>
            <a:off x="10945848" y="5949556"/>
            <a:ext cx="1306368" cy="768985"/>
          </a:xfrm>
        </p:spPr>
        <p:txBody>
          <a:bodyPr/>
          <a:lstStyle>
            <a:lvl1pPr marL="0" marR="0" indent="0" algn="l" defTabSz="12801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400"/>
              </a:spcAft>
              <a:buClrTx/>
              <a:buSzTx/>
              <a:buFont typeface="Arial" panose="020B0604020202020204" pitchFamily="34" charset="0"/>
              <a:buNone/>
              <a:tabLst/>
              <a:defRPr sz="1300"/>
            </a:lvl1pPr>
          </a:lstStyle>
          <a:p>
            <a:pPr>
              <a:spcBef>
                <a:spcPct val="0"/>
              </a:spcBef>
            </a:pPr>
            <a:r>
              <a:rPr lang="en-US" sz="1700" noProof="0" dirty="0">
                <a:solidFill>
                  <a:schemeClr val="bg1"/>
                </a:solidFill>
              </a:rPr>
              <a:t>Co-brand</a:t>
            </a:r>
            <a:br>
              <a:rPr lang="en-US" sz="1700" noProof="0" dirty="0">
                <a:solidFill>
                  <a:schemeClr val="bg1"/>
                </a:solidFill>
              </a:rPr>
            </a:br>
            <a:r>
              <a:rPr lang="en-US" sz="1700" noProof="0" dirty="0">
                <a:solidFill>
                  <a:schemeClr val="bg1"/>
                </a:solidFill>
              </a:rPr>
              <a:t>Logo</a:t>
            </a:r>
          </a:p>
          <a:p>
            <a:endParaRPr lang="en-US" noProof="0" dirty="0"/>
          </a:p>
        </p:txBody>
      </p:sp>
      <p:sp>
        <p:nvSpPr>
          <p:cNvPr id="16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526733" y="912241"/>
            <a:ext cx="11757376" cy="106015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8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17" name="Picture Placeholder 29"/>
          <p:cNvSpPr>
            <a:spLocks noGrp="1"/>
          </p:cNvSpPr>
          <p:nvPr>
            <p:ph type="pic" sz="quarter" idx="19" hasCustomPrompt="1"/>
          </p:nvPr>
        </p:nvSpPr>
        <p:spPr>
          <a:xfrm>
            <a:off x="5007966" y="2609483"/>
            <a:ext cx="1270717" cy="768985"/>
          </a:xfrm>
        </p:spPr>
        <p:txBody>
          <a:bodyPr/>
          <a:lstStyle>
            <a:lvl1pPr marL="0" marR="0" indent="0" algn="l" defTabSz="12801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400"/>
              </a:spcAft>
              <a:buClrTx/>
              <a:buSzTx/>
              <a:buFont typeface="Arial" panose="020B0604020202020204" pitchFamily="34" charset="0"/>
              <a:buNone/>
              <a:tabLst/>
              <a:defRPr sz="1300"/>
            </a:lvl1pPr>
          </a:lstStyle>
          <a:p>
            <a:pPr>
              <a:spcBef>
                <a:spcPct val="0"/>
              </a:spcBef>
            </a:pPr>
            <a:r>
              <a:rPr lang="en-US" sz="1700" noProof="0" dirty="0">
                <a:solidFill>
                  <a:schemeClr val="bg1"/>
                </a:solidFill>
              </a:rPr>
              <a:t>Co-brand</a:t>
            </a:r>
            <a:br>
              <a:rPr lang="en-US" sz="1700" noProof="0" dirty="0">
                <a:solidFill>
                  <a:schemeClr val="bg1"/>
                </a:solidFill>
              </a:rPr>
            </a:br>
            <a:r>
              <a:rPr lang="en-US" sz="1700" noProof="0" dirty="0">
                <a:solidFill>
                  <a:schemeClr val="bg1"/>
                </a:solidFill>
              </a:rPr>
              <a:t>Logo</a:t>
            </a:r>
          </a:p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897561385"/>
      </p:ext>
    </p:extLst>
  </p:cSld>
  <p:clrMapOvr>
    <a:masterClrMapping/>
  </p:clrMapOvr>
  <p:transition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 green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4" name="Rectangle 3"/>
          <p:cNvSpPr/>
          <p:nvPr/>
        </p:nvSpPr>
        <p:spPr>
          <a:xfrm>
            <a:off x="4536000" y="2388355"/>
            <a:ext cx="3733923" cy="7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t"/>
          <a:lstStyle/>
          <a:p>
            <a:pPr algn="ctr"/>
            <a:endParaRPr lang="en-US" sz="1500" noProof="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29200" y="2380299"/>
            <a:ext cx="3738000" cy="836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t"/>
          <a:lstStyle/>
          <a:p>
            <a:pPr algn="ctr"/>
            <a:endParaRPr lang="en-US" sz="1500" noProof="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521065" y="2388355"/>
            <a:ext cx="3763046" cy="7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t"/>
          <a:lstStyle/>
          <a:p>
            <a:pPr algn="ctr"/>
            <a:endParaRPr lang="en-US" sz="1500" noProof="0" dirty="0">
              <a:solidFill>
                <a:schemeClr val="bg1"/>
              </a:solidFill>
            </a:endParaRP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4541997" y="2592017"/>
            <a:ext cx="3717606" cy="5384056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1400"/>
              </a:spcAft>
              <a:defRPr/>
            </a:lvl2pPr>
            <a:lvl3pPr marL="0" indent="0">
              <a:spcAft>
                <a:spcPts val="1400"/>
              </a:spcAft>
              <a:buNone/>
              <a:defRPr/>
            </a:lvl3pPr>
            <a:lvl4pPr marL="246960" indent="-246960">
              <a:spcAft>
                <a:spcPts val="1400"/>
              </a:spcAft>
              <a:buFont typeface="Arial" panose="020B0604020202020204" pitchFamily="34" charset="0"/>
              <a:buChar char="•"/>
              <a:defRPr/>
            </a:lvl4pPr>
            <a:lvl5pPr marL="498960" indent="-246960">
              <a:spcAft>
                <a:spcPts val="1400"/>
              </a:spcAft>
              <a:defRPr baseline="0"/>
            </a:lvl5pPr>
            <a:lvl6pPr marL="498960" indent="-246960">
              <a:spcAft>
                <a:spcPts val="1400"/>
              </a:spcAft>
              <a:buFont typeface="Verdana" panose="020B0604030504040204" pitchFamily="34" charset="0"/>
              <a:buChar char="−"/>
              <a:defRPr/>
            </a:lvl6pPr>
            <a:lvl7pPr marL="498960" indent="-246960">
              <a:spcAft>
                <a:spcPts val="1400"/>
              </a:spcAft>
              <a:defRPr/>
            </a:lvl7pPr>
            <a:lvl8pPr marL="498960" indent="-246960">
              <a:spcAft>
                <a:spcPts val="1400"/>
              </a:spcAft>
              <a:defRPr/>
            </a:lvl8pPr>
            <a:lvl9pPr marL="498960" indent="-246960">
              <a:spcAft>
                <a:spcPts val="1400"/>
              </a:spcAft>
              <a:defRPr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529200" y="2592017"/>
            <a:ext cx="3738000" cy="5384056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1400"/>
              </a:spcAft>
              <a:defRPr/>
            </a:lvl2pPr>
            <a:lvl3pPr marL="0" indent="0">
              <a:spcAft>
                <a:spcPts val="1400"/>
              </a:spcAft>
              <a:buNone/>
              <a:defRPr/>
            </a:lvl3pPr>
            <a:lvl4pPr marL="246960" indent="-246960">
              <a:spcAft>
                <a:spcPts val="1400"/>
              </a:spcAft>
              <a:buFont typeface="Arial" panose="020B0604020202020204" pitchFamily="34" charset="0"/>
              <a:buChar char="•"/>
              <a:defRPr/>
            </a:lvl4pPr>
            <a:lvl5pPr marL="498960" indent="-246960">
              <a:spcAft>
                <a:spcPts val="1400"/>
              </a:spcAft>
              <a:defRPr baseline="0"/>
            </a:lvl5pPr>
            <a:lvl6pPr marL="498960" indent="-246960">
              <a:spcAft>
                <a:spcPts val="1400"/>
              </a:spcAft>
              <a:buFont typeface="Verdana" panose="020B0604030504040204" pitchFamily="34" charset="0"/>
              <a:buChar char="−"/>
              <a:defRPr/>
            </a:lvl6pPr>
            <a:lvl7pPr marL="498960" indent="-246960">
              <a:spcAft>
                <a:spcPts val="1400"/>
              </a:spcAft>
              <a:defRPr/>
            </a:lvl7pPr>
            <a:lvl8pPr marL="498960" indent="-246960">
              <a:spcAft>
                <a:spcPts val="1400"/>
              </a:spcAft>
              <a:defRPr/>
            </a:lvl8pPr>
            <a:lvl9pPr marL="498960" indent="-246960">
              <a:spcAft>
                <a:spcPts val="1400"/>
              </a:spcAft>
              <a:defRPr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9"/>
          </p:nvPr>
        </p:nvSpPr>
        <p:spPr>
          <a:xfrm>
            <a:off x="8534399" y="2592017"/>
            <a:ext cx="3749711" cy="5384056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1400"/>
              </a:spcAft>
              <a:defRPr/>
            </a:lvl2pPr>
            <a:lvl3pPr marL="0" indent="0">
              <a:spcAft>
                <a:spcPts val="1400"/>
              </a:spcAft>
              <a:buNone/>
              <a:defRPr/>
            </a:lvl3pPr>
            <a:lvl4pPr marL="246960" indent="-246960">
              <a:spcAft>
                <a:spcPts val="1400"/>
              </a:spcAft>
              <a:buFont typeface="Arial" panose="020B0604020202020204" pitchFamily="34" charset="0"/>
              <a:buChar char="•"/>
              <a:defRPr/>
            </a:lvl4pPr>
            <a:lvl5pPr marL="498960" indent="-246960">
              <a:spcAft>
                <a:spcPts val="1400"/>
              </a:spcAft>
              <a:defRPr baseline="0"/>
            </a:lvl5pPr>
            <a:lvl6pPr marL="498960" indent="-246960">
              <a:spcAft>
                <a:spcPts val="1400"/>
              </a:spcAft>
              <a:buFont typeface="Verdana" panose="020B0604030504040204" pitchFamily="34" charset="0"/>
              <a:buChar char="−"/>
              <a:defRPr/>
            </a:lvl6pPr>
            <a:lvl7pPr marL="498960" indent="-246960">
              <a:spcAft>
                <a:spcPts val="1400"/>
              </a:spcAft>
              <a:defRPr/>
            </a:lvl7pPr>
            <a:lvl8pPr marL="498960" indent="-246960">
              <a:spcAft>
                <a:spcPts val="1400"/>
              </a:spcAft>
              <a:defRPr/>
            </a:lvl8pPr>
            <a:lvl9pPr marL="498960" indent="-246960">
              <a:spcAft>
                <a:spcPts val="1400"/>
              </a:spcAft>
              <a:defRPr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526733" y="912241"/>
            <a:ext cx="11720467" cy="106015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8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1735867472"/>
      </p:ext>
    </p:extLst>
  </p:cSld>
  <p:clrMapOvr>
    <a:masterClrMapping/>
  </p:clrMapOvr>
  <p:transition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lumn ic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6734" y="444501"/>
            <a:ext cx="11748135" cy="987258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4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529200" y="3578400"/>
            <a:ext cx="2721600" cy="4752720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1400"/>
              </a:spcAft>
              <a:defRPr/>
            </a:lvl2pPr>
            <a:lvl3pPr marL="0" indent="0">
              <a:spcAft>
                <a:spcPts val="1400"/>
              </a:spcAft>
              <a:buNone/>
              <a:defRPr/>
            </a:lvl3pPr>
            <a:lvl4pPr marL="246960" indent="-246960">
              <a:spcAft>
                <a:spcPts val="1400"/>
              </a:spcAft>
              <a:buFont typeface="Arial" panose="020B0604020202020204" pitchFamily="34" charset="0"/>
              <a:buChar char="•"/>
              <a:defRPr/>
            </a:lvl4pPr>
            <a:lvl5pPr marL="498960" indent="-246960">
              <a:spcAft>
                <a:spcPts val="1400"/>
              </a:spcAft>
              <a:defRPr baseline="0"/>
            </a:lvl5pPr>
            <a:lvl6pPr marL="498960" indent="-246960">
              <a:spcAft>
                <a:spcPts val="1400"/>
              </a:spcAft>
              <a:buFont typeface="Verdana" panose="020B0604030504040204" pitchFamily="34" charset="0"/>
              <a:buChar char="−"/>
              <a:defRPr/>
            </a:lvl6pPr>
            <a:lvl7pPr marL="498960" indent="-246960">
              <a:spcAft>
                <a:spcPts val="1400"/>
              </a:spcAft>
              <a:defRPr/>
            </a:lvl7pPr>
            <a:lvl8pPr marL="498960" indent="-246960">
              <a:spcAft>
                <a:spcPts val="1400"/>
              </a:spcAft>
              <a:defRPr/>
            </a:lvl8pPr>
            <a:lvl9pPr marL="498960" indent="-246960">
              <a:spcAft>
                <a:spcPts val="1400"/>
              </a:spcAft>
              <a:defRPr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5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9551678" y="3578400"/>
            <a:ext cx="2721600" cy="4752720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1400"/>
              </a:spcAft>
              <a:defRPr/>
            </a:lvl2pPr>
            <a:lvl3pPr marL="0" indent="0">
              <a:spcAft>
                <a:spcPts val="1400"/>
              </a:spcAft>
              <a:buNone/>
              <a:defRPr/>
            </a:lvl3pPr>
            <a:lvl4pPr marL="246960" indent="-246960">
              <a:spcAft>
                <a:spcPts val="1400"/>
              </a:spcAft>
              <a:buFont typeface="Arial" panose="020B0604020202020204" pitchFamily="34" charset="0"/>
              <a:buChar char="•"/>
              <a:defRPr/>
            </a:lvl4pPr>
            <a:lvl5pPr marL="498960" indent="-246960">
              <a:spcAft>
                <a:spcPts val="1400"/>
              </a:spcAft>
              <a:defRPr baseline="0"/>
            </a:lvl5pPr>
            <a:lvl6pPr marL="498960" indent="-246960">
              <a:spcAft>
                <a:spcPts val="1400"/>
              </a:spcAft>
              <a:buFont typeface="Verdana" panose="020B0604030504040204" pitchFamily="34" charset="0"/>
              <a:buChar char="−"/>
              <a:defRPr/>
            </a:lvl6pPr>
            <a:lvl7pPr marL="498960" indent="-246960">
              <a:spcAft>
                <a:spcPts val="1400"/>
              </a:spcAft>
              <a:defRPr/>
            </a:lvl7pPr>
            <a:lvl8pPr marL="498960" indent="-246960">
              <a:spcAft>
                <a:spcPts val="1400"/>
              </a:spcAft>
              <a:defRPr/>
            </a:lvl8pPr>
            <a:lvl9pPr marL="498960" indent="-246960">
              <a:spcAft>
                <a:spcPts val="1400"/>
              </a:spcAft>
              <a:defRPr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9"/>
          </p:nvPr>
        </p:nvSpPr>
        <p:spPr>
          <a:xfrm>
            <a:off x="3536693" y="3578400"/>
            <a:ext cx="2721600" cy="4752720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1400"/>
              </a:spcAft>
              <a:defRPr/>
            </a:lvl2pPr>
            <a:lvl3pPr marL="0" indent="0">
              <a:spcAft>
                <a:spcPts val="1400"/>
              </a:spcAft>
              <a:buNone/>
              <a:defRPr/>
            </a:lvl3pPr>
            <a:lvl4pPr marL="246960" indent="-246960">
              <a:spcAft>
                <a:spcPts val="1400"/>
              </a:spcAft>
              <a:buFont typeface="Arial" panose="020B0604020202020204" pitchFamily="34" charset="0"/>
              <a:buChar char="•"/>
              <a:defRPr/>
            </a:lvl4pPr>
            <a:lvl5pPr marL="498960" indent="-246960">
              <a:spcAft>
                <a:spcPts val="1400"/>
              </a:spcAft>
              <a:defRPr baseline="0"/>
            </a:lvl5pPr>
            <a:lvl6pPr marL="498960" indent="-246960">
              <a:spcAft>
                <a:spcPts val="1400"/>
              </a:spcAft>
              <a:buFont typeface="Verdana" panose="020B0604030504040204" pitchFamily="34" charset="0"/>
              <a:buChar char="−"/>
              <a:defRPr/>
            </a:lvl6pPr>
            <a:lvl7pPr marL="498960" indent="-246960">
              <a:spcAft>
                <a:spcPts val="1400"/>
              </a:spcAft>
              <a:defRPr/>
            </a:lvl7pPr>
            <a:lvl8pPr marL="498960" indent="-246960">
              <a:spcAft>
                <a:spcPts val="1400"/>
              </a:spcAft>
              <a:defRPr/>
            </a:lvl8pPr>
            <a:lvl9pPr marL="498960" indent="-246960">
              <a:spcAft>
                <a:spcPts val="1400"/>
              </a:spcAft>
              <a:defRPr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20"/>
          </p:nvPr>
        </p:nvSpPr>
        <p:spPr>
          <a:xfrm>
            <a:off x="6544185" y="3578400"/>
            <a:ext cx="2721600" cy="4752720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1400"/>
              </a:spcAft>
              <a:defRPr/>
            </a:lvl2pPr>
            <a:lvl3pPr marL="0" indent="0">
              <a:spcAft>
                <a:spcPts val="1400"/>
              </a:spcAft>
              <a:buNone/>
              <a:defRPr/>
            </a:lvl3pPr>
            <a:lvl4pPr marL="246960" indent="-246960">
              <a:spcAft>
                <a:spcPts val="1400"/>
              </a:spcAft>
              <a:buFont typeface="Arial" panose="020B0604020202020204" pitchFamily="34" charset="0"/>
              <a:buChar char="•"/>
              <a:defRPr/>
            </a:lvl4pPr>
            <a:lvl5pPr marL="498960" indent="-246960">
              <a:spcAft>
                <a:spcPts val="1400"/>
              </a:spcAft>
              <a:defRPr baseline="0"/>
            </a:lvl5pPr>
            <a:lvl6pPr marL="498960" indent="-246960">
              <a:spcAft>
                <a:spcPts val="1400"/>
              </a:spcAft>
              <a:buFont typeface="Verdana" panose="020B0604030504040204" pitchFamily="34" charset="0"/>
              <a:buChar char="−"/>
              <a:defRPr/>
            </a:lvl6pPr>
            <a:lvl7pPr marL="498960" indent="-246960">
              <a:spcAft>
                <a:spcPts val="1400"/>
              </a:spcAft>
              <a:defRPr/>
            </a:lvl7pPr>
            <a:lvl8pPr marL="498960" indent="-246960">
              <a:spcAft>
                <a:spcPts val="1400"/>
              </a:spcAft>
              <a:defRPr/>
            </a:lvl8pPr>
            <a:lvl9pPr marL="498960" indent="-246960">
              <a:spcAft>
                <a:spcPts val="1400"/>
              </a:spcAft>
              <a:defRPr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526733" y="912241"/>
            <a:ext cx="11748135" cy="106015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8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2912430734"/>
      </p:ext>
    </p:extLst>
  </p:cSld>
  <p:clrMapOvr>
    <a:masterClrMapping/>
  </p:clrMapOvr>
  <p:transition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4 column icon gree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6732" y="444501"/>
            <a:ext cx="11748136" cy="110516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4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529200" y="3578400"/>
            <a:ext cx="2721600" cy="475272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lvl2pPr>
              <a:spcAft>
                <a:spcPts val="1400"/>
              </a:spcAft>
              <a:defRPr>
                <a:solidFill>
                  <a:schemeClr val="bg1"/>
                </a:solidFill>
              </a:defRPr>
            </a:lvl2pPr>
            <a:lvl3pPr marL="0" indent="0">
              <a:spcAft>
                <a:spcPts val="1400"/>
              </a:spcAft>
              <a:buNone/>
              <a:defRPr>
                <a:solidFill>
                  <a:schemeClr val="bg1"/>
                </a:solidFill>
              </a:defRPr>
            </a:lvl3pPr>
            <a:lvl4pPr marL="246960" indent="-246960">
              <a:spcAft>
                <a:spcPts val="1400"/>
              </a:spcAft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4pPr>
            <a:lvl5pPr marL="498960" indent="-246960">
              <a:spcAft>
                <a:spcPts val="1400"/>
              </a:spcAft>
              <a:defRPr baseline="0">
                <a:solidFill>
                  <a:schemeClr val="bg1"/>
                </a:solidFill>
              </a:defRPr>
            </a:lvl5pPr>
            <a:lvl6pPr marL="498960" indent="-246960">
              <a:spcAft>
                <a:spcPts val="1400"/>
              </a:spcAft>
              <a:buFont typeface="Verdana" panose="020B0604030504040204" pitchFamily="34" charset="0"/>
              <a:buChar char="−"/>
              <a:defRPr>
                <a:solidFill>
                  <a:schemeClr val="bg1"/>
                </a:solidFill>
              </a:defRPr>
            </a:lvl6pPr>
            <a:lvl7pPr marL="498960" indent="-246960">
              <a:spcAft>
                <a:spcPts val="1400"/>
              </a:spcAft>
              <a:defRPr>
                <a:solidFill>
                  <a:schemeClr val="bg1"/>
                </a:solidFill>
              </a:defRPr>
            </a:lvl7pPr>
            <a:lvl8pPr marL="498960" indent="-246960">
              <a:spcAft>
                <a:spcPts val="1400"/>
              </a:spcAft>
              <a:defRPr>
                <a:solidFill>
                  <a:schemeClr val="bg1"/>
                </a:solidFill>
              </a:defRPr>
            </a:lvl8pPr>
            <a:lvl9pPr marL="498960" indent="-246960">
              <a:spcAft>
                <a:spcPts val="1400"/>
              </a:spcAft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5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9555790" y="3578400"/>
            <a:ext cx="2721600" cy="475272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lvl2pPr>
              <a:spcAft>
                <a:spcPts val="1400"/>
              </a:spcAft>
              <a:defRPr>
                <a:solidFill>
                  <a:schemeClr val="bg1"/>
                </a:solidFill>
              </a:defRPr>
            </a:lvl2pPr>
            <a:lvl3pPr marL="0" indent="0">
              <a:spcAft>
                <a:spcPts val="1400"/>
              </a:spcAft>
              <a:buNone/>
              <a:defRPr>
                <a:solidFill>
                  <a:schemeClr val="bg1"/>
                </a:solidFill>
              </a:defRPr>
            </a:lvl3pPr>
            <a:lvl4pPr marL="246960" indent="-246960">
              <a:spcAft>
                <a:spcPts val="1400"/>
              </a:spcAft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4pPr>
            <a:lvl5pPr marL="498960" indent="-246960">
              <a:spcAft>
                <a:spcPts val="1400"/>
              </a:spcAft>
              <a:defRPr baseline="0">
                <a:solidFill>
                  <a:schemeClr val="bg1"/>
                </a:solidFill>
              </a:defRPr>
            </a:lvl5pPr>
            <a:lvl6pPr marL="498960" indent="-246960">
              <a:spcAft>
                <a:spcPts val="1400"/>
              </a:spcAft>
              <a:buFont typeface="Verdana" panose="020B0604030504040204" pitchFamily="34" charset="0"/>
              <a:buChar char="−"/>
              <a:defRPr>
                <a:solidFill>
                  <a:schemeClr val="bg1"/>
                </a:solidFill>
              </a:defRPr>
            </a:lvl6pPr>
            <a:lvl7pPr marL="498960" indent="-246960">
              <a:spcAft>
                <a:spcPts val="1400"/>
              </a:spcAft>
              <a:defRPr>
                <a:solidFill>
                  <a:schemeClr val="bg1"/>
                </a:solidFill>
              </a:defRPr>
            </a:lvl7pPr>
            <a:lvl8pPr marL="498960" indent="-246960">
              <a:spcAft>
                <a:spcPts val="1400"/>
              </a:spcAft>
              <a:defRPr>
                <a:solidFill>
                  <a:schemeClr val="bg1"/>
                </a:solidFill>
              </a:defRPr>
            </a:lvl8pPr>
            <a:lvl9pPr marL="498960" indent="-246960">
              <a:spcAft>
                <a:spcPts val="1400"/>
              </a:spcAft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9"/>
          </p:nvPr>
        </p:nvSpPr>
        <p:spPr>
          <a:xfrm>
            <a:off x="3538063" y="3578400"/>
            <a:ext cx="2721600" cy="475272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lvl2pPr>
              <a:spcAft>
                <a:spcPts val="1400"/>
              </a:spcAft>
              <a:defRPr>
                <a:solidFill>
                  <a:schemeClr val="bg1"/>
                </a:solidFill>
              </a:defRPr>
            </a:lvl2pPr>
            <a:lvl3pPr marL="0" indent="0">
              <a:spcAft>
                <a:spcPts val="1400"/>
              </a:spcAft>
              <a:buNone/>
              <a:defRPr>
                <a:solidFill>
                  <a:schemeClr val="bg1"/>
                </a:solidFill>
              </a:defRPr>
            </a:lvl3pPr>
            <a:lvl4pPr marL="246960" indent="-246960">
              <a:spcAft>
                <a:spcPts val="1400"/>
              </a:spcAft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4pPr>
            <a:lvl5pPr marL="498960" indent="-246960">
              <a:spcAft>
                <a:spcPts val="1400"/>
              </a:spcAft>
              <a:defRPr baseline="0">
                <a:solidFill>
                  <a:schemeClr val="bg1"/>
                </a:solidFill>
              </a:defRPr>
            </a:lvl5pPr>
            <a:lvl6pPr marL="498960" indent="-246960">
              <a:spcAft>
                <a:spcPts val="1400"/>
              </a:spcAft>
              <a:buFont typeface="Verdana" panose="020B0604030504040204" pitchFamily="34" charset="0"/>
              <a:buChar char="−"/>
              <a:defRPr>
                <a:solidFill>
                  <a:schemeClr val="bg1"/>
                </a:solidFill>
              </a:defRPr>
            </a:lvl6pPr>
            <a:lvl7pPr marL="498960" indent="-246960">
              <a:spcAft>
                <a:spcPts val="1400"/>
              </a:spcAft>
              <a:defRPr>
                <a:solidFill>
                  <a:schemeClr val="bg1"/>
                </a:solidFill>
              </a:defRPr>
            </a:lvl7pPr>
            <a:lvl8pPr marL="498960" indent="-246960">
              <a:spcAft>
                <a:spcPts val="1400"/>
              </a:spcAft>
              <a:defRPr>
                <a:solidFill>
                  <a:schemeClr val="bg1"/>
                </a:solidFill>
              </a:defRPr>
            </a:lvl8pPr>
            <a:lvl9pPr marL="498960" indent="-246960">
              <a:spcAft>
                <a:spcPts val="1400"/>
              </a:spcAft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20"/>
          </p:nvPr>
        </p:nvSpPr>
        <p:spPr>
          <a:xfrm>
            <a:off x="6546926" y="3578400"/>
            <a:ext cx="2721600" cy="475272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lvl2pPr>
              <a:spcAft>
                <a:spcPts val="1400"/>
              </a:spcAft>
              <a:defRPr>
                <a:solidFill>
                  <a:schemeClr val="bg1"/>
                </a:solidFill>
              </a:defRPr>
            </a:lvl2pPr>
            <a:lvl3pPr marL="0" indent="0">
              <a:spcAft>
                <a:spcPts val="1400"/>
              </a:spcAft>
              <a:buNone/>
              <a:defRPr>
                <a:solidFill>
                  <a:schemeClr val="bg1"/>
                </a:solidFill>
              </a:defRPr>
            </a:lvl3pPr>
            <a:lvl4pPr marL="246960" indent="-246960">
              <a:spcAft>
                <a:spcPts val="1400"/>
              </a:spcAft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4pPr>
            <a:lvl5pPr marL="498960" indent="-246960">
              <a:spcAft>
                <a:spcPts val="1400"/>
              </a:spcAft>
              <a:defRPr baseline="0">
                <a:solidFill>
                  <a:schemeClr val="bg1"/>
                </a:solidFill>
              </a:defRPr>
            </a:lvl5pPr>
            <a:lvl6pPr marL="498960" indent="-246960">
              <a:spcAft>
                <a:spcPts val="1400"/>
              </a:spcAft>
              <a:buFont typeface="Verdana" panose="020B0604030504040204" pitchFamily="34" charset="0"/>
              <a:buChar char="−"/>
              <a:defRPr>
                <a:solidFill>
                  <a:schemeClr val="bg1"/>
                </a:solidFill>
              </a:defRPr>
            </a:lvl6pPr>
            <a:lvl7pPr marL="498960" indent="-246960">
              <a:spcAft>
                <a:spcPts val="1400"/>
              </a:spcAft>
              <a:defRPr>
                <a:solidFill>
                  <a:schemeClr val="bg1"/>
                </a:solidFill>
              </a:defRPr>
            </a:lvl7pPr>
            <a:lvl8pPr marL="498960" indent="-246960">
              <a:spcAft>
                <a:spcPts val="1400"/>
              </a:spcAft>
              <a:defRPr>
                <a:solidFill>
                  <a:schemeClr val="bg1"/>
                </a:solidFill>
              </a:defRPr>
            </a:lvl8pPr>
            <a:lvl9pPr marL="498960" indent="-246960">
              <a:spcAft>
                <a:spcPts val="1400"/>
              </a:spcAft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526732" y="962772"/>
            <a:ext cx="11748136" cy="106015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651943" y="9067801"/>
            <a:ext cx="5141388" cy="2800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900" noProof="0" dirty="0">
                <a:solidFill>
                  <a:schemeClr val="bg1"/>
                </a:solidFill>
              </a:rPr>
              <a:t>Presentation title</a:t>
            </a:r>
            <a:br>
              <a:rPr lang="en-US" sz="900" noProof="0" dirty="0">
                <a:solidFill>
                  <a:schemeClr val="bg1"/>
                </a:solidFill>
              </a:rPr>
            </a:br>
            <a:r>
              <a:rPr lang="en-US" sz="900" noProof="0" dirty="0">
                <a:solidFill>
                  <a:schemeClr val="bg1"/>
                </a:solidFill>
              </a:rPr>
              <a:t>[To edit, click View &gt; Slide Master &gt; Slide Master]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26734" y="9067800"/>
            <a:ext cx="5622925" cy="2817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840"/>
              </a:spcBef>
              <a:buSzPct val="100000"/>
              <a:buFont typeface="Arial"/>
              <a:buNone/>
            </a:pPr>
            <a:r>
              <a:rPr lang="en-US" sz="900" noProof="0" dirty="0">
                <a:solidFill>
                  <a:schemeClr val="bg1"/>
                </a:solidFill>
              </a:rPr>
              <a:t>Member firms and DTTL: Insert appropriate copyright</a:t>
            </a:r>
            <a:br>
              <a:rPr lang="en-US" sz="900" noProof="0" dirty="0">
                <a:solidFill>
                  <a:schemeClr val="bg1"/>
                </a:solidFill>
              </a:rPr>
            </a:br>
            <a:r>
              <a:rPr lang="en-US" sz="900" noProof="0" dirty="0">
                <a:solidFill>
                  <a:schemeClr val="bg1"/>
                </a:solidFill>
              </a:rPr>
              <a:t>[To edit, click View &gt; Slide Master &gt; Slide Master]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951496" y="9067801"/>
            <a:ext cx="323373" cy="14003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840"/>
              </a:spcBef>
              <a:buSzPct val="100000"/>
              <a:buFont typeface="Arial"/>
              <a:buNone/>
            </a:pPr>
            <a:fld id="{C58DF478-B544-4ED8-9ED4-6A2648E2D233}" type="slidenum">
              <a:rPr lang="en-US" sz="900" noProof="0" smtClean="0">
                <a:solidFill>
                  <a:schemeClr val="bg1"/>
                </a:solidFill>
              </a:rPr>
              <a:pPr marL="0" indent="0" algn="r">
                <a:spcBef>
                  <a:spcPts val="840"/>
                </a:spcBef>
                <a:buSzPct val="100000"/>
                <a:buFont typeface="Arial"/>
                <a:buNone/>
              </a:pPr>
              <a:t>‹#›</a:t>
            </a:fld>
            <a:endParaRPr lang="en-US" sz="900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4370876"/>
      </p:ext>
    </p:extLst>
  </p:cSld>
  <p:clrMapOvr>
    <a:masterClrMapping/>
  </p:clrMapOvr>
  <p:transition>
    <p:fad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title, 1 column text with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526733" y="912241"/>
            <a:ext cx="11748135" cy="106015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8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9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526733" y="444500"/>
            <a:ext cx="11748135" cy="9779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noProof="0" dirty="0"/>
              <a:t>Click to add title</a:t>
            </a:r>
          </a:p>
        </p:txBody>
      </p:sp>
      <p:sp>
        <p:nvSpPr>
          <p:cNvPr id="10" name="Text Placeholder 18"/>
          <p:cNvSpPr>
            <a:spLocks noGrp="1"/>
          </p:cNvSpPr>
          <p:nvPr>
            <p:ph idx="1"/>
          </p:nvPr>
        </p:nvSpPr>
        <p:spPr>
          <a:xfrm>
            <a:off x="526733" y="2331404"/>
            <a:ext cx="5874068" cy="660304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167089491"/>
      </p:ext>
    </p:extLst>
  </p:cSld>
  <p:clrMapOvr>
    <a:masterClrMapping/>
  </p:clrMapOvr>
  <p:transition>
    <p:fad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242278702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- Circle White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3502800" y="1915200"/>
            <a:ext cx="5796000" cy="5796000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 lIns="151200" tIns="151200" rIns="151200" bIns="151200" anchor="ctr" anchorCtr="0">
            <a:normAutofit/>
          </a:bodyPr>
          <a:lstStyle>
            <a:lvl1pPr algn="ctr">
              <a:lnSpc>
                <a:spcPts val="5880"/>
              </a:lnSpc>
              <a:defRPr sz="5000" b="0">
                <a:solidFill>
                  <a:schemeClr val="tx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526734" y="8209921"/>
            <a:ext cx="5874065" cy="70790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2200">
                <a:solidFill>
                  <a:schemeClr val="tx1"/>
                </a:solidFill>
              </a:defRPr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00"/>
            </a:lvl3pPr>
            <a:lvl4pPr marL="1920240" indent="0" algn="ctr">
              <a:buNone/>
              <a:defRPr sz="2200"/>
            </a:lvl4pPr>
            <a:lvl5pPr marL="2560320" indent="0" algn="ctr">
              <a:buNone/>
              <a:defRPr sz="2200"/>
            </a:lvl5pPr>
            <a:lvl6pPr marL="3200400" indent="0" algn="ctr">
              <a:buNone/>
              <a:defRPr sz="2200"/>
            </a:lvl6pPr>
            <a:lvl7pPr marL="3840480" indent="0" algn="ctr">
              <a:buNone/>
              <a:defRPr sz="2200"/>
            </a:lvl7pPr>
            <a:lvl8pPr marL="4480560" indent="0" algn="ctr">
              <a:buNone/>
              <a:defRPr sz="2200"/>
            </a:lvl8pPr>
            <a:lvl9pPr marL="5120640" indent="0" algn="ctr">
              <a:buNone/>
              <a:defRPr sz="2200"/>
            </a:lvl9pPr>
          </a:lstStyle>
          <a:p>
            <a:r>
              <a:rPr lang="en-US" noProof="0" smtClean="0"/>
              <a:t>Click to edit Master subtitle style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26733" y="8934450"/>
            <a:ext cx="5874067" cy="417830"/>
          </a:xfrm>
          <a:prstGeom prst="rect">
            <a:avLst/>
          </a:prstGeom>
        </p:spPr>
        <p:txBody>
          <a:bodyPr/>
          <a:lstStyle>
            <a:lvl1pPr>
              <a:spcAft>
                <a:spcPts val="0"/>
              </a:spcAft>
              <a:defRPr sz="14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529187" y="529200"/>
            <a:ext cx="2268000" cy="431166"/>
            <a:chOff x="398463" y="404813"/>
            <a:chExt cx="1627187" cy="307976"/>
          </a:xfrm>
          <a:solidFill>
            <a:schemeClr val="tx1"/>
          </a:solidFill>
        </p:grpSpPr>
        <p:sp>
          <p:nvSpPr>
            <p:cNvPr id="8" name="Oval 5"/>
            <p:cNvSpPr>
              <a:spLocks noChangeArrowheads="1"/>
            </p:cNvSpPr>
            <p:nvPr/>
          </p:nvSpPr>
          <p:spPr bwMode="auto">
            <a:xfrm>
              <a:off x="1938338" y="625476"/>
              <a:ext cx="87312" cy="873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0" name="Freeform 6"/>
            <p:cNvSpPr>
              <a:spLocks noEditPoints="1"/>
            </p:cNvSpPr>
            <p:nvPr/>
          </p:nvSpPr>
          <p:spPr bwMode="auto">
            <a:xfrm>
              <a:off x="398463" y="406401"/>
              <a:ext cx="247650" cy="301625"/>
            </a:xfrm>
            <a:custGeom>
              <a:avLst/>
              <a:gdLst>
                <a:gd name="T0" fmla="*/ 287 w 287"/>
                <a:gd name="T1" fmla="*/ 166 h 347"/>
                <a:gd name="T2" fmla="*/ 240 w 287"/>
                <a:gd name="T3" fmla="*/ 300 h 347"/>
                <a:gd name="T4" fmla="*/ 109 w 287"/>
                <a:gd name="T5" fmla="*/ 347 h 347"/>
                <a:gd name="T6" fmla="*/ 0 w 287"/>
                <a:gd name="T7" fmla="*/ 347 h 347"/>
                <a:gd name="T8" fmla="*/ 0 w 287"/>
                <a:gd name="T9" fmla="*/ 0 h 347"/>
                <a:gd name="T10" fmla="*/ 117 w 287"/>
                <a:gd name="T11" fmla="*/ 0 h 347"/>
                <a:gd name="T12" fmla="*/ 243 w 287"/>
                <a:gd name="T13" fmla="*/ 43 h 347"/>
                <a:gd name="T14" fmla="*/ 287 w 287"/>
                <a:gd name="T15" fmla="*/ 166 h 347"/>
                <a:gd name="T16" fmla="*/ 192 w 287"/>
                <a:gd name="T17" fmla="*/ 170 h 347"/>
                <a:gd name="T18" fmla="*/ 174 w 287"/>
                <a:gd name="T19" fmla="*/ 99 h 347"/>
                <a:gd name="T20" fmla="*/ 118 w 287"/>
                <a:gd name="T21" fmla="*/ 76 h 347"/>
                <a:gd name="T22" fmla="*/ 91 w 287"/>
                <a:gd name="T23" fmla="*/ 76 h 347"/>
                <a:gd name="T24" fmla="*/ 91 w 287"/>
                <a:gd name="T25" fmla="*/ 270 h 347"/>
                <a:gd name="T26" fmla="*/ 111 w 287"/>
                <a:gd name="T27" fmla="*/ 270 h 347"/>
                <a:gd name="T28" fmla="*/ 173 w 287"/>
                <a:gd name="T29" fmla="*/ 245 h 347"/>
                <a:gd name="T30" fmla="*/ 192 w 287"/>
                <a:gd name="T31" fmla="*/ 17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7" h="347">
                  <a:moveTo>
                    <a:pt x="287" y="166"/>
                  </a:moveTo>
                  <a:cubicBezTo>
                    <a:pt x="287" y="224"/>
                    <a:pt x="271" y="269"/>
                    <a:pt x="240" y="300"/>
                  </a:cubicBezTo>
                  <a:cubicBezTo>
                    <a:pt x="209" y="331"/>
                    <a:pt x="165" y="347"/>
                    <a:pt x="109" y="347"/>
                  </a:cubicBezTo>
                  <a:cubicBezTo>
                    <a:pt x="0" y="347"/>
                    <a:pt x="0" y="347"/>
                    <a:pt x="0" y="34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71" y="0"/>
                    <a:pt x="213" y="15"/>
                    <a:pt x="243" y="43"/>
                  </a:cubicBezTo>
                  <a:cubicBezTo>
                    <a:pt x="272" y="72"/>
                    <a:pt x="287" y="113"/>
                    <a:pt x="287" y="166"/>
                  </a:cubicBezTo>
                  <a:moveTo>
                    <a:pt x="192" y="170"/>
                  </a:moveTo>
                  <a:cubicBezTo>
                    <a:pt x="192" y="138"/>
                    <a:pt x="186" y="114"/>
                    <a:pt x="174" y="99"/>
                  </a:cubicBezTo>
                  <a:cubicBezTo>
                    <a:pt x="161" y="84"/>
                    <a:pt x="143" y="76"/>
                    <a:pt x="118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270"/>
                    <a:pt x="91" y="270"/>
                    <a:pt x="91" y="270"/>
                  </a:cubicBezTo>
                  <a:cubicBezTo>
                    <a:pt x="111" y="270"/>
                    <a:pt x="111" y="270"/>
                    <a:pt x="111" y="270"/>
                  </a:cubicBezTo>
                  <a:cubicBezTo>
                    <a:pt x="139" y="270"/>
                    <a:pt x="160" y="262"/>
                    <a:pt x="173" y="245"/>
                  </a:cubicBezTo>
                  <a:cubicBezTo>
                    <a:pt x="186" y="229"/>
                    <a:pt x="192" y="204"/>
                    <a:pt x="192" y="17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1" name="Rectangle 7"/>
            <p:cNvSpPr>
              <a:spLocks noChangeArrowheads="1"/>
            </p:cNvSpPr>
            <p:nvPr/>
          </p:nvSpPr>
          <p:spPr bwMode="auto">
            <a:xfrm>
              <a:off x="906463" y="404813"/>
              <a:ext cx="74612" cy="3032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2" name="Freeform 8"/>
            <p:cNvSpPr>
              <a:spLocks noEditPoints="1"/>
            </p:cNvSpPr>
            <p:nvPr/>
          </p:nvSpPr>
          <p:spPr bwMode="auto">
            <a:xfrm>
              <a:off x="1011238" y="479426"/>
              <a:ext cx="215900" cy="231775"/>
            </a:xfrm>
            <a:custGeom>
              <a:avLst/>
              <a:gdLst>
                <a:gd name="T0" fmla="*/ 252 w 252"/>
                <a:gd name="T1" fmla="*/ 133 h 267"/>
                <a:gd name="T2" fmla="*/ 218 w 252"/>
                <a:gd name="T3" fmla="*/ 232 h 267"/>
                <a:gd name="T4" fmla="*/ 125 w 252"/>
                <a:gd name="T5" fmla="*/ 267 h 267"/>
                <a:gd name="T6" fmla="*/ 34 w 252"/>
                <a:gd name="T7" fmla="*/ 231 h 267"/>
                <a:gd name="T8" fmla="*/ 0 w 252"/>
                <a:gd name="T9" fmla="*/ 133 h 267"/>
                <a:gd name="T10" fmla="*/ 33 w 252"/>
                <a:gd name="T11" fmla="*/ 35 h 267"/>
                <a:gd name="T12" fmla="*/ 127 w 252"/>
                <a:gd name="T13" fmla="*/ 0 h 267"/>
                <a:gd name="T14" fmla="*/ 192 w 252"/>
                <a:gd name="T15" fmla="*/ 16 h 267"/>
                <a:gd name="T16" fmla="*/ 236 w 252"/>
                <a:gd name="T17" fmla="*/ 63 h 267"/>
                <a:gd name="T18" fmla="*/ 252 w 252"/>
                <a:gd name="T19" fmla="*/ 133 h 267"/>
                <a:gd name="T20" fmla="*/ 88 w 252"/>
                <a:gd name="T21" fmla="*/ 133 h 267"/>
                <a:gd name="T22" fmla="*/ 97 w 252"/>
                <a:gd name="T23" fmla="*/ 184 h 267"/>
                <a:gd name="T24" fmla="*/ 126 w 252"/>
                <a:gd name="T25" fmla="*/ 201 h 267"/>
                <a:gd name="T26" fmla="*/ 155 w 252"/>
                <a:gd name="T27" fmla="*/ 184 h 267"/>
                <a:gd name="T28" fmla="*/ 163 w 252"/>
                <a:gd name="T29" fmla="*/ 133 h 267"/>
                <a:gd name="T30" fmla="*/ 155 w 252"/>
                <a:gd name="T31" fmla="*/ 83 h 267"/>
                <a:gd name="T32" fmla="*/ 126 w 252"/>
                <a:gd name="T33" fmla="*/ 66 h 267"/>
                <a:gd name="T34" fmla="*/ 97 w 252"/>
                <a:gd name="T35" fmla="*/ 83 h 267"/>
                <a:gd name="T36" fmla="*/ 88 w 252"/>
                <a:gd name="T37" fmla="*/ 133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2" h="267">
                  <a:moveTo>
                    <a:pt x="252" y="133"/>
                  </a:moveTo>
                  <a:cubicBezTo>
                    <a:pt x="252" y="175"/>
                    <a:pt x="241" y="208"/>
                    <a:pt x="218" y="232"/>
                  </a:cubicBezTo>
                  <a:cubicBezTo>
                    <a:pt x="196" y="256"/>
                    <a:pt x="165" y="267"/>
                    <a:pt x="125" y="267"/>
                  </a:cubicBezTo>
                  <a:cubicBezTo>
                    <a:pt x="87" y="267"/>
                    <a:pt x="56" y="255"/>
                    <a:pt x="34" y="231"/>
                  </a:cubicBezTo>
                  <a:cubicBezTo>
                    <a:pt x="11" y="207"/>
                    <a:pt x="0" y="174"/>
                    <a:pt x="0" y="133"/>
                  </a:cubicBezTo>
                  <a:cubicBezTo>
                    <a:pt x="0" y="91"/>
                    <a:pt x="11" y="58"/>
                    <a:pt x="33" y="35"/>
                  </a:cubicBezTo>
                  <a:cubicBezTo>
                    <a:pt x="55" y="12"/>
                    <a:pt x="86" y="0"/>
                    <a:pt x="127" y="0"/>
                  </a:cubicBezTo>
                  <a:cubicBezTo>
                    <a:pt x="151" y="0"/>
                    <a:pt x="173" y="5"/>
                    <a:pt x="192" y="16"/>
                  </a:cubicBezTo>
                  <a:cubicBezTo>
                    <a:pt x="211" y="27"/>
                    <a:pt x="226" y="42"/>
                    <a:pt x="236" y="63"/>
                  </a:cubicBezTo>
                  <a:cubicBezTo>
                    <a:pt x="247" y="83"/>
                    <a:pt x="252" y="106"/>
                    <a:pt x="252" y="133"/>
                  </a:cubicBezTo>
                  <a:moveTo>
                    <a:pt x="88" y="133"/>
                  </a:moveTo>
                  <a:cubicBezTo>
                    <a:pt x="88" y="155"/>
                    <a:pt x="91" y="172"/>
                    <a:pt x="97" y="184"/>
                  </a:cubicBezTo>
                  <a:cubicBezTo>
                    <a:pt x="103" y="195"/>
                    <a:pt x="112" y="201"/>
                    <a:pt x="126" y="201"/>
                  </a:cubicBezTo>
                  <a:cubicBezTo>
                    <a:pt x="140" y="201"/>
                    <a:pt x="149" y="195"/>
                    <a:pt x="155" y="184"/>
                  </a:cubicBezTo>
                  <a:cubicBezTo>
                    <a:pt x="160" y="172"/>
                    <a:pt x="163" y="155"/>
                    <a:pt x="163" y="133"/>
                  </a:cubicBezTo>
                  <a:cubicBezTo>
                    <a:pt x="163" y="111"/>
                    <a:pt x="160" y="94"/>
                    <a:pt x="155" y="83"/>
                  </a:cubicBezTo>
                  <a:cubicBezTo>
                    <a:pt x="149" y="72"/>
                    <a:pt x="139" y="66"/>
                    <a:pt x="126" y="66"/>
                  </a:cubicBezTo>
                  <a:cubicBezTo>
                    <a:pt x="112" y="66"/>
                    <a:pt x="103" y="72"/>
                    <a:pt x="97" y="83"/>
                  </a:cubicBezTo>
                  <a:cubicBezTo>
                    <a:pt x="91" y="94"/>
                    <a:pt x="88" y="111"/>
                    <a:pt x="88" y="13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3" name="Rectangle 9"/>
            <p:cNvSpPr>
              <a:spLocks noChangeArrowheads="1"/>
            </p:cNvSpPr>
            <p:nvPr/>
          </p:nvSpPr>
          <p:spPr bwMode="auto">
            <a:xfrm>
              <a:off x="1257300" y="482601"/>
              <a:ext cx="74612" cy="2254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4" name="Rectangle 10"/>
            <p:cNvSpPr>
              <a:spLocks noChangeArrowheads="1"/>
            </p:cNvSpPr>
            <p:nvPr/>
          </p:nvSpPr>
          <p:spPr bwMode="auto">
            <a:xfrm>
              <a:off x="1257300" y="404813"/>
              <a:ext cx="74612" cy="508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5" name="Freeform 11"/>
            <p:cNvSpPr>
              <a:spLocks/>
            </p:cNvSpPr>
            <p:nvPr/>
          </p:nvSpPr>
          <p:spPr bwMode="auto">
            <a:xfrm>
              <a:off x="1362075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0 w 184"/>
                <a:gd name="T7" fmla="*/ 341 h 344"/>
                <a:gd name="T8" fmla="*/ 113 w 184"/>
                <a:gd name="T9" fmla="*/ 344 h 344"/>
                <a:gd name="T10" fmla="*/ 50 w 184"/>
                <a:gd name="T11" fmla="*/ 322 h 344"/>
                <a:gd name="T12" fmla="*/ 30 w 184"/>
                <a:gd name="T13" fmla="*/ 255 h 344"/>
                <a:gd name="T14" fmla="*/ 30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0 w 184"/>
                <a:gd name="T21" fmla="*/ 81 h 344"/>
                <a:gd name="T22" fmla="*/ 30 w 184"/>
                <a:gd name="T23" fmla="*/ 16 h 344"/>
                <a:gd name="T24" fmla="*/ 118 w 184"/>
                <a:gd name="T25" fmla="*/ 0 h 344"/>
                <a:gd name="T26" fmla="*/ 118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8 w 184"/>
                <a:gd name="T33" fmla="*/ 148 h 344"/>
                <a:gd name="T34" fmla="*/ 118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3" y="274"/>
                    <a:pt x="167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2" y="335"/>
                    <a:pt x="161" y="339"/>
                    <a:pt x="150" y="341"/>
                  </a:cubicBezTo>
                  <a:cubicBezTo>
                    <a:pt x="140" y="343"/>
                    <a:pt x="127" y="344"/>
                    <a:pt x="113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0" y="285"/>
                    <a:pt x="30" y="255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0" y="81"/>
                    <a:pt x="30" y="81"/>
                    <a:pt x="30" y="81"/>
                  </a:cubicBezTo>
                  <a:cubicBezTo>
                    <a:pt x="30" y="16"/>
                    <a:pt x="30" y="16"/>
                    <a:pt x="30" y="16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8" y="148"/>
                    <a:pt x="118" y="148"/>
                    <a:pt x="118" y="148"/>
                  </a:cubicBezTo>
                  <a:cubicBezTo>
                    <a:pt x="118" y="249"/>
                    <a:pt x="118" y="249"/>
                    <a:pt x="118" y="249"/>
                  </a:cubicBezTo>
                  <a:cubicBezTo>
                    <a:pt x="118" y="266"/>
                    <a:pt x="126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6" name="Freeform 12"/>
            <p:cNvSpPr>
              <a:spLocks/>
            </p:cNvSpPr>
            <p:nvPr/>
          </p:nvSpPr>
          <p:spPr bwMode="auto">
            <a:xfrm>
              <a:off x="1535113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1 w 184"/>
                <a:gd name="T7" fmla="*/ 341 h 344"/>
                <a:gd name="T8" fmla="*/ 114 w 184"/>
                <a:gd name="T9" fmla="*/ 344 h 344"/>
                <a:gd name="T10" fmla="*/ 50 w 184"/>
                <a:gd name="T11" fmla="*/ 322 h 344"/>
                <a:gd name="T12" fmla="*/ 31 w 184"/>
                <a:gd name="T13" fmla="*/ 255 h 344"/>
                <a:gd name="T14" fmla="*/ 31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1 w 184"/>
                <a:gd name="T21" fmla="*/ 81 h 344"/>
                <a:gd name="T22" fmla="*/ 31 w 184"/>
                <a:gd name="T23" fmla="*/ 15 h 344"/>
                <a:gd name="T24" fmla="*/ 119 w 184"/>
                <a:gd name="T25" fmla="*/ 0 h 344"/>
                <a:gd name="T26" fmla="*/ 119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9 w 184"/>
                <a:gd name="T33" fmla="*/ 148 h 344"/>
                <a:gd name="T34" fmla="*/ 119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4" y="274"/>
                    <a:pt x="168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3" y="335"/>
                    <a:pt x="161" y="339"/>
                    <a:pt x="151" y="341"/>
                  </a:cubicBezTo>
                  <a:cubicBezTo>
                    <a:pt x="140" y="343"/>
                    <a:pt x="128" y="344"/>
                    <a:pt x="114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1" y="285"/>
                    <a:pt x="31" y="255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1" y="81"/>
                    <a:pt x="31" y="81"/>
                    <a:pt x="31" y="81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19" y="81"/>
                    <a:pt x="119" y="81"/>
                    <a:pt x="119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9" y="148"/>
                    <a:pt x="119" y="148"/>
                    <a:pt x="119" y="148"/>
                  </a:cubicBezTo>
                  <a:cubicBezTo>
                    <a:pt x="119" y="249"/>
                    <a:pt x="119" y="249"/>
                    <a:pt x="119" y="249"/>
                  </a:cubicBezTo>
                  <a:cubicBezTo>
                    <a:pt x="119" y="266"/>
                    <a:pt x="127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7" name="Freeform 13"/>
            <p:cNvSpPr>
              <a:spLocks noEditPoints="1"/>
            </p:cNvSpPr>
            <p:nvPr/>
          </p:nvSpPr>
          <p:spPr bwMode="auto">
            <a:xfrm>
              <a:off x="1709738" y="479426"/>
              <a:ext cx="211137" cy="231775"/>
            </a:xfrm>
            <a:custGeom>
              <a:avLst/>
              <a:gdLst>
                <a:gd name="T0" fmla="*/ 213 w 244"/>
                <a:gd name="T1" fmla="*/ 30 h 267"/>
                <a:gd name="T2" fmla="*/ 125 w 244"/>
                <a:gd name="T3" fmla="*/ 0 h 267"/>
                <a:gd name="T4" fmla="*/ 33 w 244"/>
                <a:gd name="T5" fmla="*/ 35 h 267"/>
                <a:gd name="T6" fmla="*/ 0 w 244"/>
                <a:gd name="T7" fmla="*/ 135 h 267"/>
                <a:gd name="T8" fmla="*/ 35 w 244"/>
                <a:gd name="T9" fmla="*/ 233 h 267"/>
                <a:gd name="T10" fmla="*/ 133 w 244"/>
                <a:gd name="T11" fmla="*/ 267 h 267"/>
                <a:gd name="T12" fmla="*/ 185 w 244"/>
                <a:gd name="T13" fmla="*/ 263 h 267"/>
                <a:gd name="T14" fmla="*/ 227 w 244"/>
                <a:gd name="T15" fmla="*/ 249 h 267"/>
                <a:gd name="T16" fmla="*/ 214 w 244"/>
                <a:gd name="T17" fmla="*/ 190 h 267"/>
                <a:gd name="T18" fmla="*/ 186 w 244"/>
                <a:gd name="T19" fmla="*/ 200 h 267"/>
                <a:gd name="T20" fmla="*/ 144 w 244"/>
                <a:gd name="T21" fmla="*/ 204 h 267"/>
                <a:gd name="T22" fmla="*/ 104 w 244"/>
                <a:gd name="T23" fmla="*/ 192 h 267"/>
                <a:gd name="T24" fmla="*/ 88 w 244"/>
                <a:gd name="T25" fmla="*/ 158 h 267"/>
                <a:gd name="T26" fmla="*/ 244 w 244"/>
                <a:gd name="T27" fmla="*/ 158 h 267"/>
                <a:gd name="T28" fmla="*/ 244 w 244"/>
                <a:gd name="T29" fmla="*/ 118 h 267"/>
                <a:gd name="T30" fmla="*/ 213 w 244"/>
                <a:gd name="T31" fmla="*/ 30 h 267"/>
                <a:gd name="T32" fmla="*/ 90 w 244"/>
                <a:gd name="T33" fmla="*/ 102 h 267"/>
                <a:gd name="T34" fmla="*/ 102 w 244"/>
                <a:gd name="T35" fmla="*/ 70 h 267"/>
                <a:gd name="T36" fmla="*/ 128 w 244"/>
                <a:gd name="T37" fmla="*/ 61 h 267"/>
                <a:gd name="T38" fmla="*/ 155 w 244"/>
                <a:gd name="T39" fmla="*/ 72 h 267"/>
                <a:gd name="T40" fmla="*/ 165 w 244"/>
                <a:gd name="T41" fmla="*/ 102 h 267"/>
                <a:gd name="T42" fmla="*/ 90 w 244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4" h="267">
                  <a:moveTo>
                    <a:pt x="213" y="30"/>
                  </a:moveTo>
                  <a:cubicBezTo>
                    <a:pt x="192" y="10"/>
                    <a:pt x="163" y="0"/>
                    <a:pt x="125" y="0"/>
                  </a:cubicBezTo>
                  <a:cubicBezTo>
                    <a:pt x="85" y="0"/>
                    <a:pt x="54" y="12"/>
                    <a:pt x="33" y="35"/>
                  </a:cubicBezTo>
                  <a:cubicBezTo>
                    <a:pt x="11" y="58"/>
                    <a:pt x="0" y="92"/>
                    <a:pt x="0" y="135"/>
                  </a:cubicBezTo>
                  <a:cubicBezTo>
                    <a:pt x="0" y="178"/>
                    <a:pt x="12" y="210"/>
                    <a:pt x="35" y="233"/>
                  </a:cubicBezTo>
                  <a:cubicBezTo>
                    <a:pt x="59" y="256"/>
                    <a:pt x="91" y="267"/>
                    <a:pt x="133" y="267"/>
                  </a:cubicBezTo>
                  <a:cubicBezTo>
                    <a:pt x="153" y="267"/>
                    <a:pt x="171" y="266"/>
                    <a:pt x="185" y="263"/>
                  </a:cubicBezTo>
                  <a:cubicBezTo>
                    <a:pt x="200" y="261"/>
                    <a:pt x="214" y="256"/>
                    <a:pt x="227" y="249"/>
                  </a:cubicBezTo>
                  <a:cubicBezTo>
                    <a:pt x="214" y="190"/>
                    <a:pt x="214" y="190"/>
                    <a:pt x="214" y="190"/>
                  </a:cubicBezTo>
                  <a:cubicBezTo>
                    <a:pt x="204" y="194"/>
                    <a:pt x="195" y="197"/>
                    <a:pt x="186" y="200"/>
                  </a:cubicBezTo>
                  <a:cubicBezTo>
                    <a:pt x="173" y="202"/>
                    <a:pt x="159" y="204"/>
                    <a:pt x="144" y="204"/>
                  </a:cubicBezTo>
                  <a:cubicBezTo>
                    <a:pt x="127" y="204"/>
                    <a:pt x="114" y="200"/>
                    <a:pt x="104" y="192"/>
                  </a:cubicBezTo>
                  <a:cubicBezTo>
                    <a:pt x="94" y="183"/>
                    <a:pt x="89" y="172"/>
                    <a:pt x="88" y="158"/>
                  </a:cubicBezTo>
                  <a:cubicBezTo>
                    <a:pt x="244" y="158"/>
                    <a:pt x="244" y="158"/>
                    <a:pt x="244" y="158"/>
                  </a:cubicBezTo>
                  <a:cubicBezTo>
                    <a:pt x="244" y="118"/>
                    <a:pt x="244" y="118"/>
                    <a:pt x="244" y="118"/>
                  </a:cubicBezTo>
                  <a:cubicBezTo>
                    <a:pt x="244" y="80"/>
                    <a:pt x="234" y="51"/>
                    <a:pt x="213" y="30"/>
                  </a:cubicBezTo>
                  <a:moveTo>
                    <a:pt x="90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9" y="64"/>
                    <a:pt x="118" y="61"/>
                    <a:pt x="128" y="61"/>
                  </a:cubicBezTo>
                  <a:cubicBezTo>
                    <a:pt x="139" y="61"/>
                    <a:pt x="148" y="64"/>
                    <a:pt x="155" y="72"/>
                  </a:cubicBezTo>
                  <a:cubicBezTo>
                    <a:pt x="161" y="79"/>
                    <a:pt x="165" y="89"/>
                    <a:pt x="165" y="102"/>
                  </a:cubicBezTo>
                  <a:lnTo>
                    <a:pt x="90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8" name="Freeform 14"/>
            <p:cNvSpPr>
              <a:spLocks noEditPoints="1"/>
            </p:cNvSpPr>
            <p:nvPr/>
          </p:nvSpPr>
          <p:spPr bwMode="auto">
            <a:xfrm>
              <a:off x="668338" y="479426"/>
              <a:ext cx="209550" cy="231775"/>
            </a:xfrm>
            <a:custGeom>
              <a:avLst/>
              <a:gdLst>
                <a:gd name="T0" fmla="*/ 212 w 243"/>
                <a:gd name="T1" fmla="*/ 30 h 267"/>
                <a:gd name="T2" fmla="*/ 124 w 243"/>
                <a:gd name="T3" fmla="*/ 0 h 267"/>
                <a:gd name="T4" fmla="*/ 32 w 243"/>
                <a:gd name="T5" fmla="*/ 35 h 267"/>
                <a:gd name="T6" fmla="*/ 0 w 243"/>
                <a:gd name="T7" fmla="*/ 135 h 267"/>
                <a:gd name="T8" fmla="*/ 35 w 243"/>
                <a:gd name="T9" fmla="*/ 233 h 267"/>
                <a:gd name="T10" fmla="*/ 132 w 243"/>
                <a:gd name="T11" fmla="*/ 267 h 267"/>
                <a:gd name="T12" fmla="*/ 184 w 243"/>
                <a:gd name="T13" fmla="*/ 263 h 267"/>
                <a:gd name="T14" fmla="*/ 227 w 243"/>
                <a:gd name="T15" fmla="*/ 249 h 267"/>
                <a:gd name="T16" fmla="*/ 213 w 243"/>
                <a:gd name="T17" fmla="*/ 190 h 267"/>
                <a:gd name="T18" fmla="*/ 185 w 243"/>
                <a:gd name="T19" fmla="*/ 200 h 267"/>
                <a:gd name="T20" fmla="*/ 143 w 243"/>
                <a:gd name="T21" fmla="*/ 204 h 267"/>
                <a:gd name="T22" fmla="*/ 103 w 243"/>
                <a:gd name="T23" fmla="*/ 192 h 267"/>
                <a:gd name="T24" fmla="*/ 88 w 243"/>
                <a:gd name="T25" fmla="*/ 158 h 267"/>
                <a:gd name="T26" fmla="*/ 243 w 243"/>
                <a:gd name="T27" fmla="*/ 158 h 267"/>
                <a:gd name="T28" fmla="*/ 243 w 243"/>
                <a:gd name="T29" fmla="*/ 118 h 267"/>
                <a:gd name="T30" fmla="*/ 212 w 243"/>
                <a:gd name="T31" fmla="*/ 30 h 267"/>
                <a:gd name="T32" fmla="*/ 89 w 243"/>
                <a:gd name="T33" fmla="*/ 102 h 267"/>
                <a:gd name="T34" fmla="*/ 102 w 243"/>
                <a:gd name="T35" fmla="*/ 70 h 267"/>
                <a:gd name="T36" fmla="*/ 127 w 243"/>
                <a:gd name="T37" fmla="*/ 61 h 267"/>
                <a:gd name="T38" fmla="*/ 154 w 243"/>
                <a:gd name="T39" fmla="*/ 72 h 267"/>
                <a:gd name="T40" fmla="*/ 164 w 243"/>
                <a:gd name="T41" fmla="*/ 102 h 267"/>
                <a:gd name="T42" fmla="*/ 89 w 243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3" h="267">
                  <a:moveTo>
                    <a:pt x="212" y="30"/>
                  </a:moveTo>
                  <a:cubicBezTo>
                    <a:pt x="191" y="10"/>
                    <a:pt x="162" y="0"/>
                    <a:pt x="124" y="0"/>
                  </a:cubicBezTo>
                  <a:cubicBezTo>
                    <a:pt x="84" y="0"/>
                    <a:pt x="53" y="12"/>
                    <a:pt x="32" y="35"/>
                  </a:cubicBezTo>
                  <a:cubicBezTo>
                    <a:pt x="10" y="58"/>
                    <a:pt x="0" y="92"/>
                    <a:pt x="0" y="135"/>
                  </a:cubicBezTo>
                  <a:cubicBezTo>
                    <a:pt x="0" y="178"/>
                    <a:pt x="11" y="210"/>
                    <a:pt x="35" y="233"/>
                  </a:cubicBezTo>
                  <a:cubicBezTo>
                    <a:pt x="58" y="256"/>
                    <a:pt x="90" y="267"/>
                    <a:pt x="132" y="267"/>
                  </a:cubicBezTo>
                  <a:cubicBezTo>
                    <a:pt x="153" y="267"/>
                    <a:pt x="170" y="266"/>
                    <a:pt x="184" y="263"/>
                  </a:cubicBezTo>
                  <a:cubicBezTo>
                    <a:pt x="199" y="261"/>
                    <a:pt x="213" y="256"/>
                    <a:pt x="227" y="249"/>
                  </a:cubicBezTo>
                  <a:cubicBezTo>
                    <a:pt x="213" y="190"/>
                    <a:pt x="213" y="190"/>
                    <a:pt x="213" y="190"/>
                  </a:cubicBezTo>
                  <a:cubicBezTo>
                    <a:pt x="203" y="194"/>
                    <a:pt x="194" y="197"/>
                    <a:pt x="185" y="200"/>
                  </a:cubicBezTo>
                  <a:cubicBezTo>
                    <a:pt x="172" y="202"/>
                    <a:pt x="158" y="204"/>
                    <a:pt x="143" y="204"/>
                  </a:cubicBezTo>
                  <a:cubicBezTo>
                    <a:pt x="126" y="204"/>
                    <a:pt x="113" y="200"/>
                    <a:pt x="103" y="192"/>
                  </a:cubicBezTo>
                  <a:cubicBezTo>
                    <a:pt x="93" y="183"/>
                    <a:pt x="88" y="172"/>
                    <a:pt x="88" y="158"/>
                  </a:cubicBezTo>
                  <a:cubicBezTo>
                    <a:pt x="243" y="158"/>
                    <a:pt x="243" y="158"/>
                    <a:pt x="243" y="158"/>
                  </a:cubicBezTo>
                  <a:cubicBezTo>
                    <a:pt x="243" y="118"/>
                    <a:pt x="243" y="118"/>
                    <a:pt x="243" y="118"/>
                  </a:cubicBezTo>
                  <a:cubicBezTo>
                    <a:pt x="243" y="80"/>
                    <a:pt x="233" y="51"/>
                    <a:pt x="212" y="30"/>
                  </a:cubicBezTo>
                  <a:moveTo>
                    <a:pt x="89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8" y="64"/>
                    <a:pt x="117" y="61"/>
                    <a:pt x="127" y="61"/>
                  </a:cubicBezTo>
                  <a:cubicBezTo>
                    <a:pt x="138" y="61"/>
                    <a:pt x="147" y="64"/>
                    <a:pt x="154" y="72"/>
                  </a:cubicBezTo>
                  <a:cubicBezTo>
                    <a:pt x="160" y="79"/>
                    <a:pt x="164" y="89"/>
                    <a:pt x="164" y="102"/>
                  </a:cubicBezTo>
                  <a:lnTo>
                    <a:pt x="89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58162802"/>
      </p:ext>
    </p:extLst>
  </p:cSld>
  <p:clrMapOvr>
    <a:masterClrMapping/>
  </p:clrMapOvr>
  <p:transition>
    <p:fade/>
  </p:transition>
  <p:extLst mod="1">
    <p:ext uri="{DCECCB84-F9BA-43D5-87BE-67443E8EF086}">
      <p15:sldGuideLst xmlns:p15="http://schemas.microsoft.com/office/powerpoint/2012/main" xmlns="">
        <p15:guide id="1" orient="horz" pos="4088">
          <p15:clr>
            <a:srgbClr val="FBAE40"/>
          </p15:clr>
        </p15:guide>
      </p15:sldGuideLst>
    </p:ext>
  </p:extLs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23936"/>
      </p:ext>
    </p:extLst>
  </p:cSld>
  <p:clrMapOvr>
    <a:masterClrMapping/>
  </p:clrMapOvr>
  <p:transition>
    <p:fade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526735" y="5896737"/>
            <a:ext cx="8955383" cy="3037714"/>
          </a:xfrm>
        </p:spPr>
        <p:txBody>
          <a:bodyPr anchor="b" anchorCtr="0"/>
          <a:lstStyle>
            <a:lvl1pPr>
              <a:lnSpc>
                <a:spcPct val="100000"/>
              </a:lnSpc>
              <a:spcAft>
                <a:spcPts val="840"/>
              </a:spcAft>
              <a:defRPr sz="1300"/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4" hasCustomPrompt="1"/>
          </p:nvPr>
        </p:nvSpPr>
        <p:spPr>
          <a:xfrm>
            <a:off x="9839390" y="5896737"/>
            <a:ext cx="2435478" cy="2415627"/>
          </a:xfrm>
        </p:spPr>
        <p:txBody>
          <a:bodyPr anchor="ctr" anchorCtr="0"/>
          <a:lstStyle>
            <a:lvl1pPr algn="ctr">
              <a:defRPr sz="1300"/>
            </a:lvl1pPr>
          </a:lstStyle>
          <a:p>
            <a:r>
              <a:rPr lang="en-US" sz="1300" noProof="0" dirty="0"/>
              <a:t>Insert sponsorship mark here</a:t>
            </a:r>
            <a:endParaRPr lang="en-US" noProof="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9839392" y="8425239"/>
            <a:ext cx="2435476" cy="509211"/>
          </a:xfrm>
        </p:spPr>
        <p:txBody>
          <a:bodyPr anchor="b" anchorCtr="0"/>
          <a:lstStyle>
            <a:lvl1pPr>
              <a:lnSpc>
                <a:spcPct val="100000"/>
              </a:lnSpc>
              <a:defRPr sz="1300"/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529187" y="529200"/>
            <a:ext cx="2268000" cy="431166"/>
            <a:chOff x="398463" y="404813"/>
            <a:chExt cx="1627187" cy="307976"/>
          </a:xfrm>
          <a:solidFill>
            <a:schemeClr val="tx1"/>
          </a:solidFill>
        </p:grpSpPr>
        <p:sp>
          <p:nvSpPr>
            <p:cNvPr id="10" name="Oval 5"/>
            <p:cNvSpPr>
              <a:spLocks noChangeArrowheads="1"/>
            </p:cNvSpPr>
            <p:nvPr/>
          </p:nvSpPr>
          <p:spPr bwMode="auto">
            <a:xfrm>
              <a:off x="1938338" y="625476"/>
              <a:ext cx="87312" cy="873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1" name="Freeform 6"/>
            <p:cNvSpPr>
              <a:spLocks noEditPoints="1"/>
            </p:cNvSpPr>
            <p:nvPr/>
          </p:nvSpPr>
          <p:spPr bwMode="auto">
            <a:xfrm>
              <a:off x="398463" y="406401"/>
              <a:ext cx="247650" cy="301625"/>
            </a:xfrm>
            <a:custGeom>
              <a:avLst/>
              <a:gdLst>
                <a:gd name="T0" fmla="*/ 287 w 287"/>
                <a:gd name="T1" fmla="*/ 166 h 347"/>
                <a:gd name="T2" fmla="*/ 240 w 287"/>
                <a:gd name="T3" fmla="*/ 300 h 347"/>
                <a:gd name="T4" fmla="*/ 109 w 287"/>
                <a:gd name="T5" fmla="*/ 347 h 347"/>
                <a:gd name="T6" fmla="*/ 0 w 287"/>
                <a:gd name="T7" fmla="*/ 347 h 347"/>
                <a:gd name="T8" fmla="*/ 0 w 287"/>
                <a:gd name="T9" fmla="*/ 0 h 347"/>
                <a:gd name="T10" fmla="*/ 117 w 287"/>
                <a:gd name="T11" fmla="*/ 0 h 347"/>
                <a:gd name="T12" fmla="*/ 243 w 287"/>
                <a:gd name="T13" fmla="*/ 43 h 347"/>
                <a:gd name="T14" fmla="*/ 287 w 287"/>
                <a:gd name="T15" fmla="*/ 166 h 347"/>
                <a:gd name="T16" fmla="*/ 192 w 287"/>
                <a:gd name="T17" fmla="*/ 170 h 347"/>
                <a:gd name="T18" fmla="*/ 174 w 287"/>
                <a:gd name="T19" fmla="*/ 99 h 347"/>
                <a:gd name="T20" fmla="*/ 118 w 287"/>
                <a:gd name="T21" fmla="*/ 76 h 347"/>
                <a:gd name="T22" fmla="*/ 91 w 287"/>
                <a:gd name="T23" fmla="*/ 76 h 347"/>
                <a:gd name="T24" fmla="*/ 91 w 287"/>
                <a:gd name="T25" fmla="*/ 270 h 347"/>
                <a:gd name="T26" fmla="*/ 111 w 287"/>
                <a:gd name="T27" fmla="*/ 270 h 347"/>
                <a:gd name="T28" fmla="*/ 173 w 287"/>
                <a:gd name="T29" fmla="*/ 245 h 347"/>
                <a:gd name="T30" fmla="*/ 192 w 287"/>
                <a:gd name="T31" fmla="*/ 17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7" h="347">
                  <a:moveTo>
                    <a:pt x="287" y="166"/>
                  </a:moveTo>
                  <a:cubicBezTo>
                    <a:pt x="287" y="224"/>
                    <a:pt x="271" y="269"/>
                    <a:pt x="240" y="300"/>
                  </a:cubicBezTo>
                  <a:cubicBezTo>
                    <a:pt x="209" y="331"/>
                    <a:pt x="165" y="347"/>
                    <a:pt x="109" y="347"/>
                  </a:cubicBezTo>
                  <a:cubicBezTo>
                    <a:pt x="0" y="347"/>
                    <a:pt x="0" y="347"/>
                    <a:pt x="0" y="34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71" y="0"/>
                    <a:pt x="213" y="15"/>
                    <a:pt x="243" y="43"/>
                  </a:cubicBezTo>
                  <a:cubicBezTo>
                    <a:pt x="272" y="72"/>
                    <a:pt x="287" y="113"/>
                    <a:pt x="287" y="166"/>
                  </a:cubicBezTo>
                  <a:moveTo>
                    <a:pt x="192" y="170"/>
                  </a:moveTo>
                  <a:cubicBezTo>
                    <a:pt x="192" y="138"/>
                    <a:pt x="186" y="114"/>
                    <a:pt x="174" y="99"/>
                  </a:cubicBezTo>
                  <a:cubicBezTo>
                    <a:pt x="161" y="84"/>
                    <a:pt x="143" y="76"/>
                    <a:pt x="118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270"/>
                    <a:pt x="91" y="270"/>
                    <a:pt x="91" y="270"/>
                  </a:cubicBezTo>
                  <a:cubicBezTo>
                    <a:pt x="111" y="270"/>
                    <a:pt x="111" y="270"/>
                    <a:pt x="111" y="270"/>
                  </a:cubicBezTo>
                  <a:cubicBezTo>
                    <a:pt x="139" y="270"/>
                    <a:pt x="160" y="262"/>
                    <a:pt x="173" y="245"/>
                  </a:cubicBezTo>
                  <a:cubicBezTo>
                    <a:pt x="186" y="229"/>
                    <a:pt x="192" y="204"/>
                    <a:pt x="192" y="17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2" name="Rectangle 7"/>
            <p:cNvSpPr>
              <a:spLocks noChangeArrowheads="1"/>
            </p:cNvSpPr>
            <p:nvPr/>
          </p:nvSpPr>
          <p:spPr bwMode="auto">
            <a:xfrm>
              <a:off x="906463" y="404813"/>
              <a:ext cx="74612" cy="3032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3" name="Freeform 8"/>
            <p:cNvSpPr>
              <a:spLocks noEditPoints="1"/>
            </p:cNvSpPr>
            <p:nvPr/>
          </p:nvSpPr>
          <p:spPr bwMode="auto">
            <a:xfrm>
              <a:off x="1011238" y="479426"/>
              <a:ext cx="215900" cy="231775"/>
            </a:xfrm>
            <a:custGeom>
              <a:avLst/>
              <a:gdLst>
                <a:gd name="T0" fmla="*/ 252 w 252"/>
                <a:gd name="T1" fmla="*/ 133 h 267"/>
                <a:gd name="T2" fmla="*/ 218 w 252"/>
                <a:gd name="T3" fmla="*/ 232 h 267"/>
                <a:gd name="T4" fmla="*/ 125 w 252"/>
                <a:gd name="T5" fmla="*/ 267 h 267"/>
                <a:gd name="T6" fmla="*/ 34 w 252"/>
                <a:gd name="T7" fmla="*/ 231 h 267"/>
                <a:gd name="T8" fmla="*/ 0 w 252"/>
                <a:gd name="T9" fmla="*/ 133 h 267"/>
                <a:gd name="T10" fmla="*/ 33 w 252"/>
                <a:gd name="T11" fmla="*/ 35 h 267"/>
                <a:gd name="T12" fmla="*/ 127 w 252"/>
                <a:gd name="T13" fmla="*/ 0 h 267"/>
                <a:gd name="T14" fmla="*/ 192 w 252"/>
                <a:gd name="T15" fmla="*/ 16 h 267"/>
                <a:gd name="T16" fmla="*/ 236 w 252"/>
                <a:gd name="T17" fmla="*/ 63 h 267"/>
                <a:gd name="T18" fmla="*/ 252 w 252"/>
                <a:gd name="T19" fmla="*/ 133 h 267"/>
                <a:gd name="T20" fmla="*/ 88 w 252"/>
                <a:gd name="T21" fmla="*/ 133 h 267"/>
                <a:gd name="T22" fmla="*/ 97 w 252"/>
                <a:gd name="T23" fmla="*/ 184 h 267"/>
                <a:gd name="T24" fmla="*/ 126 w 252"/>
                <a:gd name="T25" fmla="*/ 201 h 267"/>
                <a:gd name="T26" fmla="*/ 155 w 252"/>
                <a:gd name="T27" fmla="*/ 184 h 267"/>
                <a:gd name="T28" fmla="*/ 163 w 252"/>
                <a:gd name="T29" fmla="*/ 133 h 267"/>
                <a:gd name="T30" fmla="*/ 155 w 252"/>
                <a:gd name="T31" fmla="*/ 83 h 267"/>
                <a:gd name="T32" fmla="*/ 126 w 252"/>
                <a:gd name="T33" fmla="*/ 66 h 267"/>
                <a:gd name="T34" fmla="*/ 97 w 252"/>
                <a:gd name="T35" fmla="*/ 83 h 267"/>
                <a:gd name="T36" fmla="*/ 88 w 252"/>
                <a:gd name="T37" fmla="*/ 133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2" h="267">
                  <a:moveTo>
                    <a:pt x="252" y="133"/>
                  </a:moveTo>
                  <a:cubicBezTo>
                    <a:pt x="252" y="175"/>
                    <a:pt x="241" y="208"/>
                    <a:pt x="218" y="232"/>
                  </a:cubicBezTo>
                  <a:cubicBezTo>
                    <a:pt x="196" y="256"/>
                    <a:pt x="165" y="267"/>
                    <a:pt x="125" y="267"/>
                  </a:cubicBezTo>
                  <a:cubicBezTo>
                    <a:pt x="87" y="267"/>
                    <a:pt x="56" y="255"/>
                    <a:pt x="34" y="231"/>
                  </a:cubicBezTo>
                  <a:cubicBezTo>
                    <a:pt x="11" y="207"/>
                    <a:pt x="0" y="174"/>
                    <a:pt x="0" y="133"/>
                  </a:cubicBezTo>
                  <a:cubicBezTo>
                    <a:pt x="0" y="91"/>
                    <a:pt x="11" y="58"/>
                    <a:pt x="33" y="35"/>
                  </a:cubicBezTo>
                  <a:cubicBezTo>
                    <a:pt x="55" y="12"/>
                    <a:pt x="86" y="0"/>
                    <a:pt x="127" y="0"/>
                  </a:cubicBezTo>
                  <a:cubicBezTo>
                    <a:pt x="151" y="0"/>
                    <a:pt x="173" y="5"/>
                    <a:pt x="192" y="16"/>
                  </a:cubicBezTo>
                  <a:cubicBezTo>
                    <a:pt x="211" y="27"/>
                    <a:pt x="226" y="42"/>
                    <a:pt x="236" y="63"/>
                  </a:cubicBezTo>
                  <a:cubicBezTo>
                    <a:pt x="247" y="83"/>
                    <a:pt x="252" y="106"/>
                    <a:pt x="252" y="133"/>
                  </a:cubicBezTo>
                  <a:moveTo>
                    <a:pt x="88" y="133"/>
                  </a:moveTo>
                  <a:cubicBezTo>
                    <a:pt x="88" y="155"/>
                    <a:pt x="91" y="172"/>
                    <a:pt x="97" y="184"/>
                  </a:cubicBezTo>
                  <a:cubicBezTo>
                    <a:pt x="103" y="195"/>
                    <a:pt x="112" y="201"/>
                    <a:pt x="126" y="201"/>
                  </a:cubicBezTo>
                  <a:cubicBezTo>
                    <a:pt x="140" y="201"/>
                    <a:pt x="149" y="195"/>
                    <a:pt x="155" y="184"/>
                  </a:cubicBezTo>
                  <a:cubicBezTo>
                    <a:pt x="160" y="172"/>
                    <a:pt x="163" y="155"/>
                    <a:pt x="163" y="133"/>
                  </a:cubicBezTo>
                  <a:cubicBezTo>
                    <a:pt x="163" y="111"/>
                    <a:pt x="160" y="94"/>
                    <a:pt x="155" y="83"/>
                  </a:cubicBezTo>
                  <a:cubicBezTo>
                    <a:pt x="149" y="72"/>
                    <a:pt x="139" y="66"/>
                    <a:pt x="126" y="66"/>
                  </a:cubicBezTo>
                  <a:cubicBezTo>
                    <a:pt x="112" y="66"/>
                    <a:pt x="103" y="72"/>
                    <a:pt x="97" y="83"/>
                  </a:cubicBezTo>
                  <a:cubicBezTo>
                    <a:pt x="91" y="94"/>
                    <a:pt x="88" y="111"/>
                    <a:pt x="88" y="13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4" name="Rectangle 9"/>
            <p:cNvSpPr>
              <a:spLocks noChangeArrowheads="1"/>
            </p:cNvSpPr>
            <p:nvPr/>
          </p:nvSpPr>
          <p:spPr bwMode="auto">
            <a:xfrm>
              <a:off x="1257300" y="482601"/>
              <a:ext cx="74612" cy="2254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5" name="Rectangle 10"/>
            <p:cNvSpPr>
              <a:spLocks noChangeArrowheads="1"/>
            </p:cNvSpPr>
            <p:nvPr/>
          </p:nvSpPr>
          <p:spPr bwMode="auto">
            <a:xfrm>
              <a:off x="1257300" y="404813"/>
              <a:ext cx="74612" cy="508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6" name="Freeform 11"/>
            <p:cNvSpPr>
              <a:spLocks/>
            </p:cNvSpPr>
            <p:nvPr/>
          </p:nvSpPr>
          <p:spPr bwMode="auto">
            <a:xfrm>
              <a:off x="1362075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0 w 184"/>
                <a:gd name="T7" fmla="*/ 341 h 344"/>
                <a:gd name="T8" fmla="*/ 113 w 184"/>
                <a:gd name="T9" fmla="*/ 344 h 344"/>
                <a:gd name="T10" fmla="*/ 50 w 184"/>
                <a:gd name="T11" fmla="*/ 322 h 344"/>
                <a:gd name="T12" fmla="*/ 30 w 184"/>
                <a:gd name="T13" fmla="*/ 255 h 344"/>
                <a:gd name="T14" fmla="*/ 30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0 w 184"/>
                <a:gd name="T21" fmla="*/ 81 h 344"/>
                <a:gd name="T22" fmla="*/ 30 w 184"/>
                <a:gd name="T23" fmla="*/ 16 h 344"/>
                <a:gd name="T24" fmla="*/ 118 w 184"/>
                <a:gd name="T25" fmla="*/ 0 h 344"/>
                <a:gd name="T26" fmla="*/ 118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8 w 184"/>
                <a:gd name="T33" fmla="*/ 148 h 344"/>
                <a:gd name="T34" fmla="*/ 118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3" y="274"/>
                    <a:pt x="167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2" y="335"/>
                    <a:pt x="161" y="339"/>
                    <a:pt x="150" y="341"/>
                  </a:cubicBezTo>
                  <a:cubicBezTo>
                    <a:pt x="140" y="343"/>
                    <a:pt x="127" y="344"/>
                    <a:pt x="113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0" y="285"/>
                    <a:pt x="30" y="255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0" y="81"/>
                    <a:pt x="30" y="81"/>
                    <a:pt x="30" y="81"/>
                  </a:cubicBezTo>
                  <a:cubicBezTo>
                    <a:pt x="30" y="16"/>
                    <a:pt x="30" y="16"/>
                    <a:pt x="30" y="16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8" y="148"/>
                    <a:pt x="118" y="148"/>
                    <a:pt x="118" y="148"/>
                  </a:cubicBezTo>
                  <a:cubicBezTo>
                    <a:pt x="118" y="249"/>
                    <a:pt x="118" y="249"/>
                    <a:pt x="118" y="249"/>
                  </a:cubicBezTo>
                  <a:cubicBezTo>
                    <a:pt x="118" y="266"/>
                    <a:pt x="126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7" name="Freeform 12"/>
            <p:cNvSpPr>
              <a:spLocks/>
            </p:cNvSpPr>
            <p:nvPr/>
          </p:nvSpPr>
          <p:spPr bwMode="auto">
            <a:xfrm>
              <a:off x="1535113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1 w 184"/>
                <a:gd name="T7" fmla="*/ 341 h 344"/>
                <a:gd name="T8" fmla="*/ 114 w 184"/>
                <a:gd name="T9" fmla="*/ 344 h 344"/>
                <a:gd name="T10" fmla="*/ 50 w 184"/>
                <a:gd name="T11" fmla="*/ 322 h 344"/>
                <a:gd name="T12" fmla="*/ 31 w 184"/>
                <a:gd name="T13" fmla="*/ 255 h 344"/>
                <a:gd name="T14" fmla="*/ 31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1 w 184"/>
                <a:gd name="T21" fmla="*/ 81 h 344"/>
                <a:gd name="T22" fmla="*/ 31 w 184"/>
                <a:gd name="T23" fmla="*/ 15 h 344"/>
                <a:gd name="T24" fmla="*/ 119 w 184"/>
                <a:gd name="T25" fmla="*/ 0 h 344"/>
                <a:gd name="T26" fmla="*/ 119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9 w 184"/>
                <a:gd name="T33" fmla="*/ 148 h 344"/>
                <a:gd name="T34" fmla="*/ 119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4" y="274"/>
                    <a:pt x="168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3" y="335"/>
                    <a:pt x="161" y="339"/>
                    <a:pt x="151" y="341"/>
                  </a:cubicBezTo>
                  <a:cubicBezTo>
                    <a:pt x="140" y="343"/>
                    <a:pt x="128" y="344"/>
                    <a:pt x="114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1" y="285"/>
                    <a:pt x="31" y="255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1" y="81"/>
                    <a:pt x="31" y="81"/>
                    <a:pt x="31" y="81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19" y="81"/>
                    <a:pt x="119" y="81"/>
                    <a:pt x="119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9" y="148"/>
                    <a:pt x="119" y="148"/>
                    <a:pt x="119" y="148"/>
                  </a:cubicBezTo>
                  <a:cubicBezTo>
                    <a:pt x="119" y="249"/>
                    <a:pt x="119" y="249"/>
                    <a:pt x="119" y="249"/>
                  </a:cubicBezTo>
                  <a:cubicBezTo>
                    <a:pt x="119" y="266"/>
                    <a:pt x="127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8" name="Freeform 13"/>
            <p:cNvSpPr>
              <a:spLocks noEditPoints="1"/>
            </p:cNvSpPr>
            <p:nvPr/>
          </p:nvSpPr>
          <p:spPr bwMode="auto">
            <a:xfrm>
              <a:off x="1709738" y="479426"/>
              <a:ext cx="211137" cy="231775"/>
            </a:xfrm>
            <a:custGeom>
              <a:avLst/>
              <a:gdLst>
                <a:gd name="T0" fmla="*/ 213 w 244"/>
                <a:gd name="T1" fmla="*/ 30 h 267"/>
                <a:gd name="T2" fmla="*/ 125 w 244"/>
                <a:gd name="T3" fmla="*/ 0 h 267"/>
                <a:gd name="T4" fmla="*/ 33 w 244"/>
                <a:gd name="T5" fmla="*/ 35 h 267"/>
                <a:gd name="T6" fmla="*/ 0 w 244"/>
                <a:gd name="T7" fmla="*/ 135 h 267"/>
                <a:gd name="T8" fmla="*/ 35 w 244"/>
                <a:gd name="T9" fmla="*/ 233 h 267"/>
                <a:gd name="T10" fmla="*/ 133 w 244"/>
                <a:gd name="T11" fmla="*/ 267 h 267"/>
                <a:gd name="T12" fmla="*/ 185 w 244"/>
                <a:gd name="T13" fmla="*/ 263 h 267"/>
                <a:gd name="T14" fmla="*/ 227 w 244"/>
                <a:gd name="T15" fmla="*/ 249 h 267"/>
                <a:gd name="T16" fmla="*/ 214 w 244"/>
                <a:gd name="T17" fmla="*/ 190 h 267"/>
                <a:gd name="T18" fmla="*/ 186 w 244"/>
                <a:gd name="T19" fmla="*/ 200 h 267"/>
                <a:gd name="T20" fmla="*/ 144 w 244"/>
                <a:gd name="T21" fmla="*/ 204 h 267"/>
                <a:gd name="T22" fmla="*/ 104 w 244"/>
                <a:gd name="T23" fmla="*/ 192 h 267"/>
                <a:gd name="T24" fmla="*/ 88 w 244"/>
                <a:gd name="T25" fmla="*/ 158 h 267"/>
                <a:gd name="T26" fmla="*/ 244 w 244"/>
                <a:gd name="T27" fmla="*/ 158 h 267"/>
                <a:gd name="T28" fmla="*/ 244 w 244"/>
                <a:gd name="T29" fmla="*/ 118 h 267"/>
                <a:gd name="T30" fmla="*/ 213 w 244"/>
                <a:gd name="T31" fmla="*/ 30 h 267"/>
                <a:gd name="T32" fmla="*/ 90 w 244"/>
                <a:gd name="T33" fmla="*/ 102 h 267"/>
                <a:gd name="T34" fmla="*/ 102 w 244"/>
                <a:gd name="T35" fmla="*/ 70 h 267"/>
                <a:gd name="T36" fmla="*/ 128 w 244"/>
                <a:gd name="T37" fmla="*/ 61 h 267"/>
                <a:gd name="T38" fmla="*/ 155 w 244"/>
                <a:gd name="T39" fmla="*/ 72 h 267"/>
                <a:gd name="T40" fmla="*/ 165 w 244"/>
                <a:gd name="T41" fmla="*/ 102 h 267"/>
                <a:gd name="T42" fmla="*/ 90 w 244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4" h="267">
                  <a:moveTo>
                    <a:pt x="213" y="30"/>
                  </a:moveTo>
                  <a:cubicBezTo>
                    <a:pt x="192" y="10"/>
                    <a:pt x="163" y="0"/>
                    <a:pt x="125" y="0"/>
                  </a:cubicBezTo>
                  <a:cubicBezTo>
                    <a:pt x="85" y="0"/>
                    <a:pt x="54" y="12"/>
                    <a:pt x="33" y="35"/>
                  </a:cubicBezTo>
                  <a:cubicBezTo>
                    <a:pt x="11" y="58"/>
                    <a:pt x="0" y="92"/>
                    <a:pt x="0" y="135"/>
                  </a:cubicBezTo>
                  <a:cubicBezTo>
                    <a:pt x="0" y="178"/>
                    <a:pt x="12" y="210"/>
                    <a:pt x="35" y="233"/>
                  </a:cubicBezTo>
                  <a:cubicBezTo>
                    <a:pt x="59" y="256"/>
                    <a:pt x="91" y="267"/>
                    <a:pt x="133" y="267"/>
                  </a:cubicBezTo>
                  <a:cubicBezTo>
                    <a:pt x="153" y="267"/>
                    <a:pt x="171" y="266"/>
                    <a:pt x="185" y="263"/>
                  </a:cubicBezTo>
                  <a:cubicBezTo>
                    <a:pt x="200" y="261"/>
                    <a:pt x="214" y="256"/>
                    <a:pt x="227" y="249"/>
                  </a:cubicBezTo>
                  <a:cubicBezTo>
                    <a:pt x="214" y="190"/>
                    <a:pt x="214" y="190"/>
                    <a:pt x="214" y="190"/>
                  </a:cubicBezTo>
                  <a:cubicBezTo>
                    <a:pt x="204" y="194"/>
                    <a:pt x="195" y="197"/>
                    <a:pt x="186" y="200"/>
                  </a:cubicBezTo>
                  <a:cubicBezTo>
                    <a:pt x="173" y="202"/>
                    <a:pt x="159" y="204"/>
                    <a:pt x="144" y="204"/>
                  </a:cubicBezTo>
                  <a:cubicBezTo>
                    <a:pt x="127" y="204"/>
                    <a:pt x="114" y="200"/>
                    <a:pt x="104" y="192"/>
                  </a:cubicBezTo>
                  <a:cubicBezTo>
                    <a:pt x="94" y="183"/>
                    <a:pt x="89" y="172"/>
                    <a:pt x="88" y="158"/>
                  </a:cubicBezTo>
                  <a:cubicBezTo>
                    <a:pt x="244" y="158"/>
                    <a:pt x="244" y="158"/>
                    <a:pt x="244" y="158"/>
                  </a:cubicBezTo>
                  <a:cubicBezTo>
                    <a:pt x="244" y="118"/>
                    <a:pt x="244" y="118"/>
                    <a:pt x="244" y="118"/>
                  </a:cubicBezTo>
                  <a:cubicBezTo>
                    <a:pt x="244" y="80"/>
                    <a:pt x="234" y="51"/>
                    <a:pt x="213" y="30"/>
                  </a:cubicBezTo>
                  <a:moveTo>
                    <a:pt x="90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9" y="64"/>
                    <a:pt x="118" y="61"/>
                    <a:pt x="128" y="61"/>
                  </a:cubicBezTo>
                  <a:cubicBezTo>
                    <a:pt x="139" y="61"/>
                    <a:pt x="148" y="64"/>
                    <a:pt x="155" y="72"/>
                  </a:cubicBezTo>
                  <a:cubicBezTo>
                    <a:pt x="161" y="79"/>
                    <a:pt x="165" y="89"/>
                    <a:pt x="165" y="102"/>
                  </a:cubicBezTo>
                  <a:lnTo>
                    <a:pt x="90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9" name="Freeform 14"/>
            <p:cNvSpPr>
              <a:spLocks noEditPoints="1"/>
            </p:cNvSpPr>
            <p:nvPr/>
          </p:nvSpPr>
          <p:spPr bwMode="auto">
            <a:xfrm>
              <a:off x="668338" y="479426"/>
              <a:ext cx="209550" cy="231775"/>
            </a:xfrm>
            <a:custGeom>
              <a:avLst/>
              <a:gdLst>
                <a:gd name="T0" fmla="*/ 212 w 243"/>
                <a:gd name="T1" fmla="*/ 30 h 267"/>
                <a:gd name="T2" fmla="*/ 124 w 243"/>
                <a:gd name="T3" fmla="*/ 0 h 267"/>
                <a:gd name="T4" fmla="*/ 32 w 243"/>
                <a:gd name="T5" fmla="*/ 35 h 267"/>
                <a:gd name="T6" fmla="*/ 0 w 243"/>
                <a:gd name="T7" fmla="*/ 135 h 267"/>
                <a:gd name="T8" fmla="*/ 35 w 243"/>
                <a:gd name="T9" fmla="*/ 233 h 267"/>
                <a:gd name="T10" fmla="*/ 132 w 243"/>
                <a:gd name="T11" fmla="*/ 267 h 267"/>
                <a:gd name="T12" fmla="*/ 184 w 243"/>
                <a:gd name="T13" fmla="*/ 263 h 267"/>
                <a:gd name="T14" fmla="*/ 227 w 243"/>
                <a:gd name="T15" fmla="*/ 249 h 267"/>
                <a:gd name="T16" fmla="*/ 213 w 243"/>
                <a:gd name="T17" fmla="*/ 190 h 267"/>
                <a:gd name="T18" fmla="*/ 185 w 243"/>
                <a:gd name="T19" fmla="*/ 200 h 267"/>
                <a:gd name="T20" fmla="*/ 143 w 243"/>
                <a:gd name="T21" fmla="*/ 204 h 267"/>
                <a:gd name="T22" fmla="*/ 103 w 243"/>
                <a:gd name="T23" fmla="*/ 192 h 267"/>
                <a:gd name="T24" fmla="*/ 88 w 243"/>
                <a:gd name="T25" fmla="*/ 158 h 267"/>
                <a:gd name="T26" fmla="*/ 243 w 243"/>
                <a:gd name="T27" fmla="*/ 158 h 267"/>
                <a:gd name="T28" fmla="*/ 243 w 243"/>
                <a:gd name="T29" fmla="*/ 118 h 267"/>
                <a:gd name="T30" fmla="*/ 212 w 243"/>
                <a:gd name="T31" fmla="*/ 30 h 267"/>
                <a:gd name="T32" fmla="*/ 89 w 243"/>
                <a:gd name="T33" fmla="*/ 102 h 267"/>
                <a:gd name="T34" fmla="*/ 102 w 243"/>
                <a:gd name="T35" fmla="*/ 70 h 267"/>
                <a:gd name="T36" fmla="*/ 127 w 243"/>
                <a:gd name="T37" fmla="*/ 61 h 267"/>
                <a:gd name="T38" fmla="*/ 154 w 243"/>
                <a:gd name="T39" fmla="*/ 72 h 267"/>
                <a:gd name="T40" fmla="*/ 164 w 243"/>
                <a:gd name="T41" fmla="*/ 102 h 267"/>
                <a:gd name="T42" fmla="*/ 89 w 243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3" h="267">
                  <a:moveTo>
                    <a:pt x="212" y="30"/>
                  </a:moveTo>
                  <a:cubicBezTo>
                    <a:pt x="191" y="10"/>
                    <a:pt x="162" y="0"/>
                    <a:pt x="124" y="0"/>
                  </a:cubicBezTo>
                  <a:cubicBezTo>
                    <a:pt x="84" y="0"/>
                    <a:pt x="53" y="12"/>
                    <a:pt x="32" y="35"/>
                  </a:cubicBezTo>
                  <a:cubicBezTo>
                    <a:pt x="10" y="58"/>
                    <a:pt x="0" y="92"/>
                    <a:pt x="0" y="135"/>
                  </a:cubicBezTo>
                  <a:cubicBezTo>
                    <a:pt x="0" y="178"/>
                    <a:pt x="11" y="210"/>
                    <a:pt x="35" y="233"/>
                  </a:cubicBezTo>
                  <a:cubicBezTo>
                    <a:pt x="58" y="256"/>
                    <a:pt x="90" y="267"/>
                    <a:pt x="132" y="267"/>
                  </a:cubicBezTo>
                  <a:cubicBezTo>
                    <a:pt x="153" y="267"/>
                    <a:pt x="170" y="266"/>
                    <a:pt x="184" y="263"/>
                  </a:cubicBezTo>
                  <a:cubicBezTo>
                    <a:pt x="199" y="261"/>
                    <a:pt x="213" y="256"/>
                    <a:pt x="227" y="249"/>
                  </a:cubicBezTo>
                  <a:cubicBezTo>
                    <a:pt x="213" y="190"/>
                    <a:pt x="213" y="190"/>
                    <a:pt x="213" y="190"/>
                  </a:cubicBezTo>
                  <a:cubicBezTo>
                    <a:pt x="203" y="194"/>
                    <a:pt x="194" y="197"/>
                    <a:pt x="185" y="200"/>
                  </a:cubicBezTo>
                  <a:cubicBezTo>
                    <a:pt x="172" y="202"/>
                    <a:pt x="158" y="204"/>
                    <a:pt x="143" y="204"/>
                  </a:cubicBezTo>
                  <a:cubicBezTo>
                    <a:pt x="126" y="204"/>
                    <a:pt x="113" y="200"/>
                    <a:pt x="103" y="192"/>
                  </a:cubicBezTo>
                  <a:cubicBezTo>
                    <a:pt x="93" y="183"/>
                    <a:pt x="88" y="172"/>
                    <a:pt x="88" y="158"/>
                  </a:cubicBezTo>
                  <a:cubicBezTo>
                    <a:pt x="243" y="158"/>
                    <a:pt x="243" y="158"/>
                    <a:pt x="243" y="158"/>
                  </a:cubicBezTo>
                  <a:cubicBezTo>
                    <a:pt x="243" y="118"/>
                    <a:pt x="243" y="118"/>
                    <a:pt x="243" y="118"/>
                  </a:cubicBezTo>
                  <a:cubicBezTo>
                    <a:pt x="243" y="80"/>
                    <a:pt x="233" y="51"/>
                    <a:pt x="212" y="30"/>
                  </a:cubicBezTo>
                  <a:moveTo>
                    <a:pt x="89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8" y="64"/>
                    <a:pt x="117" y="61"/>
                    <a:pt x="127" y="61"/>
                  </a:cubicBezTo>
                  <a:cubicBezTo>
                    <a:pt x="138" y="61"/>
                    <a:pt x="147" y="64"/>
                    <a:pt x="154" y="72"/>
                  </a:cubicBezTo>
                  <a:cubicBezTo>
                    <a:pt x="160" y="79"/>
                    <a:pt x="164" y="89"/>
                    <a:pt x="164" y="102"/>
                  </a:cubicBezTo>
                  <a:lnTo>
                    <a:pt x="89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5527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vider - Deloitte green">
    <p:bg bwMode="gray"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526733" y="2387937"/>
            <a:ext cx="11068050" cy="2229364"/>
          </a:xfrm>
        </p:spPr>
        <p:txBody>
          <a:bodyPr anchor="b"/>
          <a:lstStyle>
            <a:lvl1pPr>
              <a:lnSpc>
                <a:spcPct val="95000"/>
              </a:lnSpc>
              <a:defRPr sz="5400" b="1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526733" y="4800600"/>
            <a:ext cx="11068050" cy="2193145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95000"/>
              </a:lnSpc>
              <a:spcAft>
                <a:spcPts val="0"/>
              </a:spcAft>
              <a:buNone/>
              <a:defRPr sz="5400">
                <a:solidFill>
                  <a:schemeClr val="bg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651943" y="9067801"/>
            <a:ext cx="5141388" cy="2800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900" noProof="0" dirty="0">
                <a:solidFill>
                  <a:schemeClr val="bg1"/>
                </a:solidFill>
              </a:rPr>
              <a:t>Presentation title</a:t>
            </a:r>
            <a:br>
              <a:rPr lang="en-US" sz="900" noProof="0" dirty="0">
                <a:solidFill>
                  <a:schemeClr val="bg1"/>
                </a:solidFill>
              </a:rPr>
            </a:br>
            <a:r>
              <a:rPr lang="en-US" sz="900" noProof="0" dirty="0">
                <a:solidFill>
                  <a:schemeClr val="bg1"/>
                </a:solidFill>
              </a:rPr>
              <a:t>[To edit, click View &gt; Slide Master &gt; Slide Master]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6734" y="9067800"/>
            <a:ext cx="5622925" cy="2817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840"/>
              </a:spcBef>
              <a:buSzPct val="100000"/>
              <a:buFont typeface="Arial"/>
              <a:buNone/>
            </a:pPr>
            <a:r>
              <a:rPr lang="en-US" sz="900" noProof="0" dirty="0">
                <a:solidFill>
                  <a:schemeClr val="bg1"/>
                </a:solidFill>
              </a:rPr>
              <a:t>Member firms and DTTL: Insert appropriate copyright</a:t>
            </a:r>
            <a:br>
              <a:rPr lang="en-US" sz="900" noProof="0" dirty="0">
                <a:solidFill>
                  <a:schemeClr val="bg1"/>
                </a:solidFill>
              </a:rPr>
            </a:br>
            <a:r>
              <a:rPr lang="en-US" sz="900" noProof="0" dirty="0">
                <a:solidFill>
                  <a:schemeClr val="bg1"/>
                </a:solidFill>
              </a:rPr>
              <a:t>[To edit, click View &gt; Slide Master &gt; Slide Master]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951496" y="9067801"/>
            <a:ext cx="323373" cy="14003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840"/>
              </a:spcBef>
              <a:buSzPct val="100000"/>
              <a:buFont typeface="Arial"/>
              <a:buNone/>
            </a:pPr>
            <a:fld id="{C58DF478-B544-4ED8-9ED4-6A2648E2D233}" type="slidenum">
              <a:rPr lang="en-US" sz="900" noProof="0" smtClean="0">
                <a:solidFill>
                  <a:schemeClr val="bg1"/>
                </a:solidFill>
              </a:rPr>
              <a:pPr marL="0" indent="0" algn="r">
                <a:spcBef>
                  <a:spcPts val="840"/>
                </a:spcBef>
                <a:buSzPct val="100000"/>
                <a:buFont typeface="Arial"/>
                <a:buNone/>
              </a:pPr>
              <a:t>‹#›</a:t>
            </a:fld>
            <a:endParaRPr lang="en-US" sz="900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4574128"/>
      </p:ext>
    </p:extLst>
  </p:cSld>
  <p:clrMapOvr>
    <a:masterClrMapping/>
  </p:clrMapOvr>
  <p:transition>
    <p:fade/>
  </p:transition>
  <p:extLst mod="1">
    <p:ext uri="{DCECCB84-F9BA-43D5-87BE-67443E8EF086}">
      <p15:sldGuideLst xmlns:p15="http://schemas.microsoft.com/office/powerpoint/2012/main" xmlns="">
        <p15:guide id="1" orient="horz" pos="216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vider - Deloitte dark green">
    <p:bg bwMode="gray"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526733" y="2387937"/>
            <a:ext cx="11068050" cy="2229364"/>
          </a:xfrm>
        </p:spPr>
        <p:txBody>
          <a:bodyPr anchor="b"/>
          <a:lstStyle>
            <a:lvl1pPr>
              <a:lnSpc>
                <a:spcPct val="95000"/>
              </a:lnSpc>
              <a:defRPr sz="5400" b="1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526733" y="4800600"/>
            <a:ext cx="11071270" cy="2193145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95000"/>
              </a:lnSpc>
              <a:spcAft>
                <a:spcPts val="0"/>
              </a:spcAft>
              <a:buNone/>
              <a:defRPr sz="5400">
                <a:solidFill>
                  <a:schemeClr val="bg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651943" y="9067801"/>
            <a:ext cx="5141388" cy="2800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900" noProof="0" dirty="0">
                <a:solidFill>
                  <a:schemeClr val="bg1"/>
                </a:solidFill>
              </a:rPr>
              <a:t>Presentation title</a:t>
            </a:r>
            <a:br>
              <a:rPr lang="en-US" sz="900" noProof="0" dirty="0">
                <a:solidFill>
                  <a:schemeClr val="bg1"/>
                </a:solidFill>
              </a:rPr>
            </a:br>
            <a:r>
              <a:rPr lang="en-US" sz="900" noProof="0" dirty="0">
                <a:solidFill>
                  <a:schemeClr val="bg1"/>
                </a:solidFill>
              </a:rPr>
              <a:t>[To edit, click View &gt; Slide Master &gt; Slide Master]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26734" y="9067800"/>
            <a:ext cx="5622925" cy="2817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840"/>
              </a:spcBef>
              <a:buSzPct val="100000"/>
              <a:buFont typeface="Arial"/>
              <a:buNone/>
            </a:pPr>
            <a:r>
              <a:rPr lang="en-US" sz="900" noProof="0" dirty="0">
                <a:solidFill>
                  <a:schemeClr val="bg1"/>
                </a:solidFill>
              </a:rPr>
              <a:t>Member firms and DTTL: Insert appropriate copyright</a:t>
            </a:r>
            <a:br>
              <a:rPr lang="en-US" sz="900" noProof="0" dirty="0">
                <a:solidFill>
                  <a:schemeClr val="bg1"/>
                </a:solidFill>
              </a:rPr>
            </a:br>
            <a:r>
              <a:rPr lang="en-US" sz="900" noProof="0" dirty="0">
                <a:solidFill>
                  <a:schemeClr val="bg1"/>
                </a:solidFill>
              </a:rPr>
              <a:t>[To edit, click View &gt; Slide Master &gt; Slide Master]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951496" y="9067801"/>
            <a:ext cx="323373" cy="14003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840"/>
              </a:spcBef>
              <a:buSzPct val="100000"/>
              <a:buFont typeface="Arial"/>
              <a:buNone/>
            </a:pPr>
            <a:fld id="{C58DF478-B544-4ED8-9ED4-6A2648E2D233}" type="slidenum">
              <a:rPr lang="en-US" sz="900" noProof="0" smtClean="0">
                <a:solidFill>
                  <a:schemeClr val="bg1"/>
                </a:solidFill>
              </a:rPr>
              <a:pPr marL="0" indent="0" algn="r">
                <a:spcBef>
                  <a:spcPts val="840"/>
                </a:spcBef>
                <a:buSzPct val="100000"/>
                <a:buFont typeface="Arial"/>
                <a:buNone/>
              </a:pPr>
              <a:t>‹#›</a:t>
            </a:fld>
            <a:endParaRPr lang="en-US" sz="900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482637"/>
      </p:ext>
    </p:extLst>
  </p:cSld>
  <p:clrMapOvr>
    <a:masterClrMapping/>
  </p:clrMapOvr>
  <p:transition>
    <p:fade/>
  </p:transition>
  <p:extLst mod="1">
    <p:ext uri="{DCECCB84-F9BA-43D5-87BE-67443E8EF086}">
      <p15:sldGuideLst xmlns:p15="http://schemas.microsoft.com/office/powerpoint/2012/main" xmlns="">
        <p15:guide id="1" orient="horz" pos="216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vider - Deloitte blue">
    <p:bg bwMode="gray"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526733" y="2387937"/>
            <a:ext cx="11068050" cy="2229364"/>
          </a:xfrm>
        </p:spPr>
        <p:txBody>
          <a:bodyPr anchor="b"/>
          <a:lstStyle>
            <a:lvl1pPr>
              <a:lnSpc>
                <a:spcPct val="95000"/>
              </a:lnSpc>
              <a:defRPr sz="5400" b="1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526733" y="4800600"/>
            <a:ext cx="11068050" cy="2193145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95000"/>
              </a:lnSpc>
              <a:spcAft>
                <a:spcPts val="0"/>
              </a:spcAft>
              <a:buNone/>
              <a:defRPr sz="5400">
                <a:solidFill>
                  <a:schemeClr val="bg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651943" y="9067801"/>
            <a:ext cx="5141388" cy="2800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900" noProof="0" dirty="0">
                <a:solidFill>
                  <a:schemeClr val="bg1"/>
                </a:solidFill>
              </a:rPr>
              <a:t>Presentation title</a:t>
            </a:r>
            <a:br>
              <a:rPr lang="en-US" sz="900" noProof="0" dirty="0">
                <a:solidFill>
                  <a:schemeClr val="bg1"/>
                </a:solidFill>
              </a:rPr>
            </a:br>
            <a:r>
              <a:rPr lang="en-US" sz="900" noProof="0" dirty="0">
                <a:solidFill>
                  <a:schemeClr val="bg1"/>
                </a:solidFill>
              </a:rPr>
              <a:t>[To edit, click View &gt; Slide Master &gt; Slide Master]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26734" y="9067800"/>
            <a:ext cx="5622925" cy="2817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840"/>
              </a:spcBef>
              <a:buSzPct val="100000"/>
              <a:buFont typeface="Arial"/>
              <a:buNone/>
            </a:pPr>
            <a:r>
              <a:rPr lang="en-US" sz="900" noProof="0" dirty="0">
                <a:solidFill>
                  <a:schemeClr val="bg1"/>
                </a:solidFill>
              </a:rPr>
              <a:t>Member firms and DTTL: Insert appropriate copyright</a:t>
            </a:r>
            <a:br>
              <a:rPr lang="en-US" sz="900" noProof="0" dirty="0">
                <a:solidFill>
                  <a:schemeClr val="bg1"/>
                </a:solidFill>
              </a:rPr>
            </a:br>
            <a:r>
              <a:rPr lang="en-US" sz="900" noProof="0" dirty="0">
                <a:solidFill>
                  <a:schemeClr val="bg1"/>
                </a:solidFill>
              </a:rPr>
              <a:t>[To edit, click View &gt; Slide Master &gt; Slide Master]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1951496" y="9067801"/>
            <a:ext cx="323373" cy="14003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840"/>
              </a:spcBef>
              <a:buSzPct val="100000"/>
              <a:buFont typeface="Arial"/>
              <a:buNone/>
            </a:pPr>
            <a:fld id="{C58DF478-B544-4ED8-9ED4-6A2648E2D233}" type="slidenum">
              <a:rPr lang="en-US" sz="900" noProof="0" smtClean="0">
                <a:solidFill>
                  <a:schemeClr val="bg1"/>
                </a:solidFill>
              </a:rPr>
              <a:pPr marL="0" indent="0" algn="r">
                <a:spcBef>
                  <a:spcPts val="840"/>
                </a:spcBef>
                <a:buSzPct val="100000"/>
                <a:buFont typeface="Arial"/>
                <a:buNone/>
              </a:pPr>
              <a:t>‹#›</a:t>
            </a:fld>
            <a:endParaRPr lang="en-US" sz="900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021458"/>
      </p:ext>
    </p:extLst>
  </p:cSld>
  <p:clrMapOvr>
    <a:masterClrMapping/>
  </p:clrMapOvr>
  <p:transition>
    <p:fade/>
  </p:transition>
  <p:extLst mod="1">
    <p:ext uri="{DCECCB84-F9BA-43D5-87BE-67443E8EF086}">
      <p15:sldGuideLst xmlns:p15="http://schemas.microsoft.com/office/powerpoint/2012/main" xmlns="">
        <p15:guide id="1" orient="horz" pos="216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vider - Deloitte dark blue">
    <p:bg bwMode="gray"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526733" y="2387937"/>
            <a:ext cx="11068050" cy="2229364"/>
          </a:xfrm>
        </p:spPr>
        <p:txBody>
          <a:bodyPr anchor="b"/>
          <a:lstStyle>
            <a:lvl1pPr>
              <a:lnSpc>
                <a:spcPct val="95000"/>
              </a:lnSpc>
              <a:defRPr sz="5400" b="1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526733" y="4800600"/>
            <a:ext cx="11068050" cy="2193145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95000"/>
              </a:lnSpc>
              <a:spcAft>
                <a:spcPts val="0"/>
              </a:spcAft>
              <a:buNone/>
              <a:defRPr sz="5400">
                <a:solidFill>
                  <a:schemeClr val="bg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651943" y="9067801"/>
            <a:ext cx="5141388" cy="2800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900" noProof="0" dirty="0">
                <a:solidFill>
                  <a:schemeClr val="bg1"/>
                </a:solidFill>
              </a:rPr>
              <a:t>Presentation title</a:t>
            </a:r>
            <a:br>
              <a:rPr lang="en-US" sz="900" noProof="0" dirty="0">
                <a:solidFill>
                  <a:schemeClr val="bg1"/>
                </a:solidFill>
              </a:rPr>
            </a:br>
            <a:r>
              <a:rPr lang="en-US" sz="900" noProof="0" dirty="0">
                <a:solidFill>
                  <a:schemeClr val="bg1"/>
                </a:solidFill>
              </a:rPr>
              <a:t>[To edit, click View &gt; Slide Master &gt; Slide Master]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26734" y="9067800"/>
            <a:ext cx="5622925" cy="2817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840"/>
              </a:spcBef>
              <a:buSzPct val="100000"/>
              <a:buFont typeface="Arial"/>
              <a:buNone/>
            </a:pPr>
            <a:r>
              <a:rPr lang="en-US" sz="900" noProof="0" dirty="0">
                <a:solidFill>
                  <a:schemeClr val="bg1"/>
                </a:solidFill>
              </a:rPr>
              <a:t>Member firms and DTTL: Insert appropriate copyright</a:t>
            </a:r>
            <a:br>
              <a:rPr lang="en-US" sz="900" noProof="0" dirty="0">
                <a:solidFill>
                  <a:schemeClr val="bg1"/>
                </a:solidFill>
              </a:rPr>
            </a:br>
            <a:r>
              <a:rPr lang="en-US" sz="900" noProof="0" dirty="0">
                <a:solidFill>
                  <a:schemeClr val="bg1"/>
                </a:solidFill>
              </a:rPr>
              <a:t>[To edit, click View &gt; Slide Master &gt; Slide Master]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1951496" y="9067801"/>
            <a:ext cx="323373" cy="14003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840"/>
              </a:spcBef>
              <a:buSzPct val="100000"/>
              <a:buFont typeface="Arial"/>
              <a:buNone/>
            </a:pPr>
            <a:fld id="{C58DF478-B544-4ED8-9ED4-6A2648E2D233}" type="slidenum">
              <a:rPr lang="en-US" sz="900" noProof="0" smtClean="0">
                <a:solidFill>
                  <a:schemeClr val="bg1"/>
                </a:solidFill>
              </a:rPr>
              <a:pPr marL="0" indent="0" algn="r">
                <a:spcBef>
                  <a:spcPts val="840"/>
                </a:spcBef>
                <a:buSzPct val="100000"/>
                <a:buFont typeface="Arial"/>
                <a:buNone/>
              </a:pPr>
              <a:t>‹#›</a:t>
            </a:fld>
            <a:endParaRPr lang="en-US" sz="900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2371442"/>
      </p:ext>
    </p:extLst>
  </p:cSld>
  <p:clrMapOvr>
    <a:masterClrMapping/>
  </p:clrMapOvr>
  <p:transition>
    <p:fade/>
  </p:transition>
  <p:extLst mod="1">
    <p:ext uri="{DCECCB84-F9BA-43D5-87BE-67443E8EF086}">
      <p15:sldGuideLst xmlns:p15="http://schemas.microsoft.com/office/powerpoint/2012/main" xmlns="">
        <p15:guide id="1" orient="horz" pos="216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vider - Deloitte black">
    <p:bg bwMode="gray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526733" y="2387937"/>
            <a:ext cx="11068050" cy="2229364"/>
          </a:xfrm>
        </p:spPr>
        <p:txBody>
          <a:bodyPr anchor="b"/>
          <a:lstStyle>
            <a:lvl1pPr>
              <a:lnSpc>
                <a:spcPct val="95000"/>
              </a:lnSpc>
              <a:defRPr sz="5400" b="1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526733" y="4800600"/>
            <a:ext cx="11068050" cy="2193145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95000"/>
              </a:lnSpc>
              <a:spcAft>
                <a:spcPts val="0"/>
              </a:spcAft>
              <a:buNone/>
              <a:defRPr sz="5400">
                <a:solidFill>
                  <a:schemeClr val="bg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651943" y="9067801"/>
            <a:ext cx="5141388" cy="2800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900" noProof="0" dirty="0">
                <a:solidFill>
                  <a:schemeClr val="bg1"/>
                </a:solidFill>
              </a:rPr>
              <a:t>Presentation title</a:t>
            </a:r>
            <a:br>
              <a:rPr lang="en-US" sz="900" noProof="0" dirty="0">
                <a:solidFill>
                  <a:schemeClr val="bg1"/>
                </a:solidFill>
              </a:rPr>
            </a:br>
            <a:r>
              <a:rPr lang="en-US" sz="900" noProof="0" dirty="0">
                <a:solidFill>
                  <a:schemeClr val="bg1"/>
                </a:solidFill>
              </a:rPr>
              <a:t>[To edit, click View &gt; Slide Master &gt; Slide Master]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26734" y="9067800"/>
            <a:ext cx="5622925" cy="2817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840"/>
              </a:spcBef>
              <a:buSzPct val="100000"/>
              <a:buFont typeface="Arial"/>
              <a:buNone/>
            </a:pPr>
            <a:r>
              <a:rPr lang="en-US" sz="900" noProof="0" dirty="0">
                <a:solidFill>
                  <a:schemeClr val="bg1"/>
                </a:solidFill>
              </a:rPr>
              <a:t>Member firms and DTTL: Insert appropriate copyright</a:t>
            </a:r>
            <a:br>
              <a:rPr lang="en-US" sz="900" noProof="0" dirty="0">
                <a:solidFill>
                  <a:schemeClr val="bg1"/>
                </a:solidFill>
              </a:rPr>
            </a:br>
            <a:r>
              <a:rPr lang="en-US" sz="900" noProof="0" dirty="0">
                <a:solidFill>
                  <a:schemeClr val="bg1"/>
                </a:solidFill>
              </a:rPr>
              <a:t>[To edit, click View &gt; Slide Master &gt; Slide Master]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1951496" y="9067801"/>
            <a:ext cx="323373" cy="14003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840"/>
              </a:spcBef>
              <a:buSzPct val="100000"/>
              <a:buFont typeface="Arial"/>
              <a:buNone/>
            </a:pPr>
            <a:fld id="{C58DF478-B544-4ED8-9ED4-6A2648E2D233}" type="slidenum">
              <a:rPr lang="en-US" sz="900" noProof="0" smtClean="0">
                <a:solidFill>
                  <a:schemeClr val="bg1"/>
                </a:solidFill>
              </a:rPr>
              <a:pPr marL="0" indent="0" algn="r">
                <a:spcBef>
                  <a:spcPts val="840"/>
                </a:spcBef>
                <a:buSzPct val="100000"/>
                <a:buFont typeface="Arial"/>
                <a:buNone/>
              </a:pPr>
              <a:t>‹#›</a:t>
            </a:fld>
            <a:endParaRPr lang="en-US" sz="900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6978992"/>
      </p:ext>
    </p:extLst>
  </p:cSld>
  <p:clrMapOvr>
    <a:masterClrMapping/>
  </p:clrMapOvr>
  <p:transition>
    <p:fade/>
  </p:transition>
  <p:extLst mod="1">
    <p:ext uri="{DCECCB84-F9BA-43D5-87BE-67443E8EF086}">
      <p15:sldGuideLst xmlns:p15="http://schemas.microsoft.com/office/powerpoint/2012/main" xmlns="">
        <p15:guide id="1" orient="horz" pos="216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oleObject" Target="../embeddings/oleObject1.bin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tags" Target="../tags/tag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>
            <p:custDataLst>
              <p:tags r:id="rId44"/>
            </p:custDataLst>
            <p:extLst>
              <p:ext uri="{D42A27DB-BD31-4B8C-83A1-F6EECF244321}">
                <p14:modId xmlns:p14="http://schemas.microsoft.com/office/powerpoint/2010/main" val="166891810"/>
              </p:ext>
            </p:extLst>
          </p:nvPr>
        </p:nvGraphicFramePr>
        <p:xfrm>
          <a:off x="2224" y="2224"/>
          <a:ext cx="2222" cy="22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48" name="think-cell Slide" r:id="rId45" imgW="270" imgH="270" progId="TCLayout.ActiveDocument.1">
                  <p:embed/>
                </p:oleObj>
              </mc:Choice>
              <mc:Fallback>
                <p:oleObj name="think-cell Slide" r:id="rId4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6"/>
                      <a:stretch>
                        <a:fillRect/>
                      </a:stretch>
                    </p:blipFill>
                    <p:spPr>
                      <a:xfrm>
                        <a:off x="2224" y="2224"/>
                        <a:ext cx="2222" cy="22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526734" y="444501"/>
            <a:ext cx="11748135" cy="96901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15" name="TextBox 14"/>
          <p:cNvSpPr txBox="1"/>
          <p:nvPr/>
        </p:nvSpPr>
        <p:spPr>
          <a:xfrm>
            <a:off x="6651943" y="9067799"/>
            <a:ext cx="5141388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900" noProof="0" dirty="0" smtClean="0">
                <a:solidFill>
                  <a:schemeClr val="tx1"/>
                </a:solidFill>
              </a:rPr>
              <a:t>ADHB</a:t>
            </a:r>
            <a:r>
              <a:rPr lang="en-US" sz="900" baseline="0" noProof="0" dirty="0" smtClean="0">
                <a:solidFill>
                  <a:schemeClr val="tx1"/>
                </a:solidFill>
              </a:rPr>
              <a:t> Executive Performance Report</a:t>
            </a:r>
            <a:endParaRPr lang="en-US" sz="900" noProof="0" dirty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26732" y="9067800"/>
            <a:ext cx="5622926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840"/>
              </a:spcBef>
              <a:buSzPct val="100000"/>
              <a:buFont typeface="Arial"/>
              <a:buNone/>
            </a:pPr>
            <a:r>
              <a:rPr lang="en-US" sz="900" noProof="0" dirty="0" smtClean="0">
                <a:solidFill>
                  <a:schemeClr val="tx1"/>
                </a:solidFill>
              </a:rPr>
              <a:t>© Deloitte 2016</a:t>
            </a:r>
            <a:endParaRPr lang="en-US" sz="900" noProof="0" dirty="0">
              <a:solidFill>
                <a:schemeClr val="tx1"/>
              </a:solidFill>
            </a:endParaRPr>
          </a:p>
        </p:txBody>
      </p:sp>
      <p:sp>
        <p:nvSpPr>
          <p:cNvPr id="19" name="Text Placeholder 18"/>
          <p:cNvSpPr>
            <a:spLocks noGrp="1"/>
          </p:cNvSpPr>
          <p:nvPr>
            <p:ph type="body" idx="1"/>
          </p:nvPr>
        </p:nvSpPr>
        <p:spPr>
          <a:xfrm>
            <a:off x="526733" y="2331404"/>
            <a:ext cx="11748135" cy="6603047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3" name="TextBox 2"/>
          <p:cNvSpPr txBox="1"/>
          <p:nvPr/>
        </p:nvSpPr>
        <p:spPr>
          <a:xfrm>
            <a:off x="11951496" y="9067801"/>
            <a:ext cx="323373" cy="14003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840"/>
              </a:spcBef>
              <a:buSzPct val="100000"/>
              <a:buFont typeface="Arial"/>
              <a:buNone/>
            </a:pPr>
            <a:fld id="{C58DF478-B544-4ED8-9ED4-6A2648E2D233}" type="slidenum">
              <a:rPr lang="en-US" sz="900" noProof="0" smtClean="0">
                <a:solidFill>
                  <a:schemeClr val="tx1"/>
                </a:solidFill>
              </a:rPr>
              <a:pPr marL="0" indent="0" algn="r">
                <a:spcBef>
                  <a:spcPts val="840"/>
                </a:spcBef>
                <a:buSzPct val="100000"/>
                <a:buFont typeface="Arial"/>
                <a:buNone/>
              </a:pPr>
              <a:t>‹#›</a:t>
            </a:fld>
            <a:endParaRPr lang="en-US" sz="900" noProof="0" dirty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56" r:id="rId3"/>
    <p:sldLayoutId id="2147483755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13" r:id="rId10"/>
    <p:sldLayoutId id="2147483708" r:id="rId11"/>
    <p:sldLayoutId id="2147483710" r:id="rId12"/>
    <p:sldLayoutId id="2147483754" r:id="rId13"/>
    <p:sldLayoutId id="2147483711" r:id="rId14"/>
    <p:sldLayoutId id="2147483753" r:id="rId15"/>
    <p:sldLayoutId id="2147483679" r:id="rId16"/>
    <p:sldLayoutId id="2147483712" r:id="rId17"/>
    <p:sldLayoutId id="2147483678" r:id="rId18"/>
    <p:sldLayoutId id="2147483681" r:id="rId19"/>
    <p:sldLayoutId id="2147483735" r:id="rId20"/>
    <p:sldLayoutId id="2147483699" r:id="rId21"/>
    <p:sldLayoutId id="2147483714" r:id="rId22"/>
    <p:sldLayoutId id="2147483697" r:id="rId23"/>
    <p:sldLayoutId id="2147483715" r:id="rId24"/>
    <p:sldLayoutId id="2147483716" r:id="rId25"/>
    <p:sldLayoutId id="2147483717" r:id="rId26"/>
    <p:sldLayoutId id="2147483718" r:id="rId27"/>
    <p:sldLayoutId id="2147483728" r:id="rId28"/>
    <p:sldLayoutId id="2147483720" r:id="rId29"/>
    <p:sldLayoutId id="2147483721" r:id="rId30"/>
    <p:sldLayoutId id="2147483722" r:id="rId31"/>
    <p:sldLayoutId id="2147483695" r:id="rId32"/>
    <p:sldLayoutId id="2147483751" r:id="rId33"/>
    <p:sldLayoutId id="2147483724" r:id="rId34"/>
    <p:sldLayoutId id="2147483725" r:id="rId35"/>
    <p:sldLayoutId id="2147483726" r:id="rId36"/>
    <p:sldLayoutId id="2147483727" r:id="rId37"/>
    <p:sldLayoutId id="2147483698" r:id="rId38"/>
    <p:sldLayoutId id="2147483752" r:id="rId39"/>
    <p:sldLayoutId id="2147483696" r:id="rId40"/>
    <p:sldLayoutId id="2147483750" r:id="rId41"/>
  </p:sldLayoutIdLst>
  <p:transition>
    <p:fade/>
  </p:transition>
  <p:hf hdr="0" dt="0"/>
  <p:txStyles>
    <p:titleStyle>
      <a:lvl1pPr algn="l" defTabSz="128016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280160" rtl="0" eaLnBrk="1" latinLnBrk="0" hangingPunct="1">
        <a:spcBef>
          <a:spcPts val="0"/>
        </a:spcBef>
        <a:spcAft>
          <a:spcPts val="1400"/>
        </a:spcAft>
        <a:buSzPct val="100000"/>
        <a:buFont typeface="Arial" panose="020B0604020202020204" pitchFamily="34" charset="0"/>
        <a:buNone/>
        <a:defRPr sz="17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1280160" rtl="0" eaLnBrk="1" latinLnBrk="0" hangingPunct="1">
        <a:spcBef>
          <a:spcPts val="0"/>
        </a:spcBef>
        <a:spcAft>
          <a:spcPts val="1400"/>
        </a:spcAft>
        <a:buClrTx/>
        <a:buSzPct val="100000"/>
        <a:buFont typeface="Arial"/>
        <a:buNone/>
        <a:defRPr lang="en-US" sz="1700" b="1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246960" indent="-246960" algn="l" defTabSz="1280160" rtl="0" eaLnBrk="1" latinLnBrk="0" hangingPunct="1">
        <a:spcBef>
          <a:spcPts val="0"/>
        </a:spcBef>
        <a:spcAft>
          <a:spcPts val="1400"/>
        </a:spcAft>
        <a:buClrTx/>
        <a:buSzPct val="100000"/>
        <a:buFont typeface="Arial" panose="020B0604020202020204" pitchFamily="34" charset="0"/>
        <a:buChar char="•"/>
        <a:defRPr lang="en-US" sz="170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498960" indent="-246960" algn="l" defTabSz="1280160" rtl="0" eaLnBrk="1" latinLnBrk="0" hangingPunct="1">
        <a:spcBef>
          <a:spcPts val="0"/>
        </a:spcBef>
        <a:spcAft>
          <a:spcPts val="1400"/>
        </a:spcAft>
        <a:buClrTx/>
        <a:buSzPct val="100000"/>
        <a:buFont typeface="Verdana" panose="020B0604030504040204" pitchFamily="34" charset="0"/>
        <a:buChar char="−"/>
        <a:defRPr lang="en-US" sz="170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745920" indent="-246960" algn="l" defTabSz="1117918" rtl="0" eaLnBrk="1" latinLnBrk="0" hangingPunct="1">
        <a:spcBef>
          <a:spcPts val="0"/>
        </a:spcBef>
        <a:spcAft>
          <a:spcPts val="1400"/>
        </a:spcAft>
        <a:buClrTx/>
        <a:buSzPct val="100000"/>
        <a:buFont typeface="Verdana" panose="020B0604030504040204" pitchFamily="34" charset="0"/>
        <a:buChar char="−"/>
        <a:tabLst/>
        <a:defRPr lang="en-US" sz="170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745920" indent="-246960" algn="l" defTabSz="1280160" rtl="0" eaLnBrk="1" latinLnBrk="0" hangingPunct="1">
        <a:spcBef>
          <a:spcPts val="0"/>
        </a:spcBef>
        <a:spcAft>
          <a:spcPts val="1400"/>
        </a:spcAft>
        <a:buFont typeface="Verdana" panose="020B0604030504040204" pitchFamily="34" charset="0"/>
        <a:buChar char="−"/>
        <a:defRPr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745920" indent="-246960" algn="l" defTabSz="1280160" rtl="0" eaLnBrk="1" latinLnBrk="0" hangingPunct="1">
        <a:spcBef>
          <a:spcPts val="0"/>
        </a:spcBef>
        <a:spcAft>
          <a:spcPts val="1400"/>
        </a:spcAft>
        <a:buFont typeface="Verdana" panose="020B0604030504040204" pitchFamily="34" charset="0"/>
        <a:buChar char="−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745920" indent="-246960" algn="l" defTabSz="1280160" rtl="0" eaLnBrk="1" latinLnBrk="0" hangingPunct="1">
        <a:spcBef>
          <a:spcPts val="0"/>
        </a:spcBef>
        <a:spcAft>
          <a:spcPts val="1400"/>
        </a:spcAft>
        <a:buFont typeface="Verdana" panose="020B0604030504040204" pitchFamily="34" charset="0"/>
        <a:buChar char="−"/>
        <a:defRPr sz="17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745920" indent="-246960" algn="l" defTabSz="1280160" rtl="0" eaLnBrk="1" latinLnBrk="0" hangingPunct="1">
        <a:spcBef>
          <a:spcPts val="0"/>
        </a:spcBef>
        <a:spcAft>
          <a:spcPts val="1400"/>
        </a:spcAft>
        <a:buFont typeface="Verdana" panose="020B0604030504040204" pitchFamily="34" charset="0"/>
        <a:buChar char="−"/>
        <a:defRPr sz="17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pos="3834">
          <p15:clr>
            <a:srgbClr val="F26B43"/>
          </p15:clr>
        </p15:guide>
        <p15:guide id="2" orient="horz" pos="2160">
          <p15:clr>
            <a:srgbClr val="F26B43"/>
          </p15:clr>
        </p15:guide>
        <p15:guide id="3" orient="horz" pos="4020">
          <p15:clr>
            <a:srgbClr val="F26B43"/>
          </p15:clr>
        </p15:guide>
        <p15:guide id="4" pos="237">
          <p15:clr>
            <a:srgbClr val="F26B43"/>
          </p15:clr>
        </p15:guide>
        <p15:guide id="5" pos="5523">
          <p15:clr>
            <a:srgbClr val="F26B43"/>
          </p15:clr>
        </p15:guide>
        <p15:guide id="6" orient="horz" pos="1071">
          <p15:clr>
            <a:srgbClr val="F26B43"/>
          </p15:clr>
        </p15:guide>
        <p15:guide id="7" orient="horz" pos="200">
          <p15:clr>
            <a:srgbClr val="F26B43"/>
          </p15:clr>
        </p15:guide>
        <p15:guide id="8" orient="horz" pos="4080">
          <p15:clr>
            <a:srgbClr val="F26B43"/>
          </p15:clr>
        </p15:guide>
        <p15:guide id="10" pos="3721">
          <p15:clr>
            <a:srgbClr val="F26B43"/>
          </p15:clr>
        </p15:guide>
        <p15:guide id="11" orient="horz" pos="236">
          <p15:clr>
            <a:srgbClr val="F26B43"/>
          </p15:clr>
        </p15:guide>
        <p15:guide id="12" pos="1022">
          <p15:clr>
            <a:srgbClr val="F26B43"/>
          </p15:clr>
        </p15:guide>
        <p15:guide id="13" pos="1137">
          <p15:clr>
            <a:srgbClr val="F26B43"/>
          </p15:clr>
        </p15:guide>
        <p15:guide id="14" pos="1920">
          <p15:clr>
            <a:srgbClr val="F26B43"/>
          </p15:clr>
        </p15:guide>
        <p15:guide id="15" pos="2033">
          <p15:clr>
            <a:srgbClr val="F26B43"/>
          </p15:clr>
        </p15:guide>
        <p15:guide id="16" pos="4620">
          <p15:clr>
            <a:srgbClr val="F26B43"/>
          </p15:clr>
        </p15:guide>
        <p15:guide id="17" pos="2823">
          <p15:clr>
            <a:srgbClr val="F26B43"/>
          </p15:clr>
        </p15:guide>
        <p15:guide id="18" pos="2937">
          <p15:clr>
            <a:srgbClr val="F26B43"/>
          </p15:clr>
        </p15:guide>
        <p15:guide id="19" pos="2880">
          <p15:clr>
            <a:srgbClr val="F26B43"/>
          </p15:clr>
        </p15:guide>
        <p15:guide id="20" pos="4734">
          <p15:clr>
            <a:srgbClr val="F26B43"/>
          </p15:clr>
        </p15:guide>
        <p15:guide id="21" orient="horz" pos="1049">
          <p15:clr>
            <a:srgbClr val="F26B43"/>
          </p15:clr>
        </p15:guide>
        <p15:guide id="22" orient="horz" pos="6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gray">
          <a:xfrm>
            <a:off x="0" y="780288"/>
            <a:ext cx="12801600" cy="8820911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t"/>
          <a:lstStyle/>
          <a:p>
            <a:pPr>
              <a:spcBef>
                <a:spcPts val="600"/>
              </a:spcBef>
              <a:buSzPct val="100000"/>
            </a:pPr>
            <a:endParaRPr lang="en-NZ" sz="1400" b="1" dirty="0">
              <a:solidFill>
                <a:srgbClr val="ED8B00"/>
              </a:solidFill>
            </a:endParaRPr>
          </a:p>
        </p:txBody>
      </p:sp>
      <p:sp>
        <p:nvSpPr>
          <p:cNvPr id="1037" name="Rectangle 1036"/>
          <p:cNvSpPr/>
          <p:nvPr/>
        </p:nvSpPr>
        <p:spPr bwMode="gray">
          <a:xfrm>
            <a:off x="161490" y="1918344"/>
            <a:ext cx="12521596" cy="5402536"/>
          </a:xfrm>
          <a:prstGeom prst="rect">
            <a:avLst/>
          </a:prstGeom>
          <a:solidFill>
            <a:srgbClr val="FFFFFF"/>
          </a:solidFill>
          <a:ln w="19050" algn="ctr">
            <a:noFill/>
            <a:miter lim="800000"/>
            <a:headEnd/>
            <a:tailEnd/>
          </a:ln>
        </p:spPr>
        <p:txBody>
          <a:bodyPr vert="horz" wrap="square" lIns="36000" tIns="88900" rIns="88900" bIns="88900" rtlCol="0" anchor="t"/>
          <a:lstStyle/>
          <a:p>
            <a:pPr algn="ctr">
              <a:lnSpc>
                <a:spcPct val="106000"/>
              </a:lnSpc>
              <a:buFont typeface="Wingdings 2" pitchFamily="18" charset="2"/>
              <a:buNone/>
            </a:pPr>
            <a:r>
              <a:rPr lang="en-NZ" sz="1200" b="1" dirty="0" smtClean="0">
                <a:solidFill>
                  <a:srgbClr val="ED8B00"/>
                </a:solidFill>
              </a:rPr>
              <a:t>High level approach/activities/methodology roadmap: </a:t>
            </a:r>
          </a:p>
          <a:p>
            <a:pPr algn="ctr">
              <a:lnSpc>
                <a:spcPct val="106000"/>
              </a:lnSpc>
              <a:buFont typeface="Wingdings 2" pitchFamily="18" charset="2"/>
              <a:buNone/>
            </a:pPr>
            <a:endParaRPr lang="en-NZ" sz="900" i="1" dirty="0" smtClean="0"/>
          </a:p>
          <a:p>
            <a:pPr algn="ctr">
              <a:lnSpc>
                <a:spcPct val="106000"/>
              </a:lnSpc>
              <a:buFont typeface="Wingdings 2" pitchFamily="18" charset="2"/>
              <a:buNone/>
            </a:pPr>
            <a:r>
              <a:rPr lang="en-NZ" sz="900" i="1" dirty="0" smtClean="0"/>
              <a:t>Provide </a:t>
            </a:r>
            <a:r>
              <a:rPr lang="en-NZ" sz="900" i="1" dirty="0"/>
              <a:t>indicative timelines/phases for the proposed </a:t>
            </a:r>
            <a:r>
              <a:rPr lang="en-NZ" sz="900" i="1" dirty="0" smtClean="0"/>
              <a:t>approach/activities/methodology (at a high level). </a:t>
            </a:r>
            <a:endParaRPr lang="en-NZ" sz="900" i="1" dirty="0"/>
          </a:p>
        </p:txBody>
      </p:sp>
      <p:sp>
        <p:nvSpPr>
          <p:cNvPr id="57" name="Title 4"/>
          <p:cNvSpPr>
            <a:spLocks noGrp="1"/>
          </p:cNvSpPr>
          <p:nvPr>
            <p:ph type="title"/>
          </p:nvPr>
        </p:nvSpPr>
        <p:spPr>
          <a:xfrm>
            <a:off x="113113" y="156017"/>
            <a:ext cx="11593288" cy="675030"/>
          </a:xfrm>
        </p:spPr>
        <p:txBody>
          <a:bodyPr/>
          <a:lstStyle/>
          <a:p>
            <a:r>
              <a:rPr lang="en-NZ" sz="3200" dirty="0" smtClean="0"/>
              <a:t>Entrepreneurial Universities </a:t>
            </a:r>
            <a:r>
              <a:rPr lang="en-NZ" sz="3200" dirty="0" smtClean="0">
                <a:solidFill>
                  <a:srgbClr val="ED8B00"/>
                </a:solidFill>
              </a:rPr>
              <a:t>Programme Map</a:t>
            </a:r>
            <a:endParaRPr lang="en-NZ" sz="3200" dirty="0">
              <a:solidFill>
                <a:srgbClr val="ED8B00"/>
              </a:solidFill>
            </a:endParaRPr>
          </a:p>
        </p:txBody>
      </p:sp>
      <p:sp>
        <p:nvSpPr>
          <p:cNvPr id="221" name="Rectangle 220"/>
          <p:cNvSpPr/>
          <p:nvPr/>
        </p:nvSpPr>
        <p:spPr bwMode="gray">
          <a:xfrm>
            <a:off x="3991294" y="912168"/>
            <a:ext cx="8674201" cy="880052"/>
          </a:xfrm>
          <a:prstGeom prst="rect">
            <a:avLst/>
          </a:prstGeom>
          <a:solidFill>
            <a:schemeClr val="bg1"/>
          </a:solidFill>
          <a:ln w="19050" algn="ctr">
            <a:noFill/>
            <a:miter lim="800000"/>
            <a:headEnd/>
            <a:tailEnd/>
          </a:ln>
        </p:spPr>
        <p:txBody>
          <a:bodyPr vert="horz" wrap="square" lIns="36000" tIns="88900" rIns="88900" bIns="88900" rtlCol="0" anchor="t"/>
          <a:lstStyle/>
          <a:p>
            <a:pPr algn="ctr">
              <a:lnSpc>
                <a:spcPct val="106000"/>
              </a:lnSpc>
              <a:buFont typeface="Wingdings 2" pitchFamily="18" charset="2"/>
              <a:buNone/>
            </a:pPr>
            <a:r>
              <a:rPr lang="en-NZ" sz="1200" b="1" dirty="0" smtClean="0">
                <a:solidFill>
                  <a:srgbClr val="ED8B00"/>
                </a:solidFill>
              </a:rPr>
              <a:t>Impact and Outcome Statements</a:t>
            </a:r>
            <a:endParaRPr lang="en-NZ" sz="2800" b="1" dirty="0" smtClean="0">
              <a:solidFill>
                <a:srgbClr val="ED8B00"/>
              </a:solidFill>
            </a:endParaRPr>
          </a:p>
        </p:txBody>
      </p:sp>
      <p:pic>
        <p:nvPicPr>
          <p:cNvPr id="224" name="Picture 223" descr="TEC Logo for PP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4471" y="141202"/>
            <a:ext cx="1673292" cy="494917"/>
          </a:xfrm>
          <a:prstGeom prst="rect">
            <a:avLst/>
          </a:prstGeom>
        </p:spPr>
      </p:pic>
      <p:sp>
        <p:nvSpPr>
          <p:cNvPr id="227" name="Rectangle 226"/>
          <p:cNvSpPr/>
          <p:nvPr/>
        </p:nvSpPr>
        <p:spPr bwMode="gray">
          <a:xfrm>
            <a:off x="136104" y="922446"/>
            <a:ext cx="3719086" cy="853275"/>
          </a:xfrm>
          <a:prstGeom prst="rect">
            <a:avLst/>
          </a:prstGeom>
          <a:solidFill>
            <a:schemeClr val="bg1"/>
          </a:solidFill>
          <a:ln w="19050" algn="ctr">
            <a:noFill/>
            <a:miter lim="800000"/>
            <a:headEnd/>
            <a:tailEnd/>
          </a:ln>
        </p:spPr>
        <p:txBody>
          <a:bodyPr vert="horz" wrap="square" lIns="108000" tIns="88900" rIns="88900" bIns="88900" rtlCol="0" anchor="t"/>
          <a:lstStyle/>
          <a:p>
            <a:pPr>
              <a:lnSpc>
                <a:spcPct val="106000"/>
              </a:lnSpc>
              <a:buFont typeface="Wingdings 2" pitchFamily="18" charset="2"/>
              <a:buNone/>
            </a:pPr>
            <a:endParaRPr lang="en-NZ" sz="1100" dirty="0" smtClean="0"/>
          </a:p>
        </p:txBody>
      </p:sp>
      <p:sp>
        <p:nvSpPr>
          <p:cNvPr id="228" name="Rectangle 227"/>
          <p:cNvSpPr/>
          <p:nvPr/>
        </p:nvSpPr>
        <p:spPr bwMode="gray">
          <a:xfrm>
            <a:off x="136104" y="7451818"/>
            <a:ext cx="12529391" cy="1957294"/>
          </a:xfrm>
          <a:prstGeom prst="rect">
            <a:avLst/>
          </a:prstGeom>
          <a:solidFill>
            <a:schemeClr val="bg1"/>
          </a:solidFill>
          <a:ln w="19050" algn="ctr">
            <a:noFill/>
            <a:miter lim="800000"/>
            <a:headEnd/>
            <a:tailEnd/>
          </a:ln>
        </p:spPr>
        <p:txBody>
          <a:bodyPr vert="horz" wrap="square" lIns="108000" tIns="88900" rIns="88900" bIns="88900" rtlCol="0" anchor="t"/>
          <a:lstStyle/>
          <a:p>
            <a:pPr>
              <a:lnSpc>
                <a:spcPct val="106000"/>
              </a:lnSpc>
              <a:buFont typeface="Wingdings 2" pitchFamily="18" charset="2"/>
              <a:buNone/>
            </a:pPr>
            <a:r>
              <a:rPr lang="en-NZ" sz="1200" b="1" dirty="0" smtClean="0">
                <a:solidFill>
                  <a:srgbClr val="ED8B00"/>
                </a:solidFill>
              </a:rPr>
              <a:t>Key roles</a:t>
            </a:r>
          </a:p>
        </p:txBody>
      </p:sp>
      <p:graphicFrame>
        <p:nvGraphicFramePr>
          <p:cNvPr id="935" name="Table 9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6480804"/>
              </p:ext>
            </p:extLst>
          </p:nvPr>
        </p:nvGraphicFramePr>
        <p:xfrm>
          <a:off x="136104" y="929150"/>
          <a:ext cx="3719086" cy="853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84176"/>
                <a:gridCol w="2134910"/>
              </a:tblGrid>
              <a:tr h="161074">
                <a:tc>
                  <a:txBody>
                    <a:bodyPr/>
                    <a:lstStyle/>
                    <a:p>
                      <a:r>
                        <a:rPr lang="en-NZ" sz="800" b="1" dirty="0" smtClean="0">
                          <a:solidFill>
                            <a:srgbClr val="ED8B00"/>
                          </a:solidFill>
                        </a:rPr>
                        <a:t>University:</a:t>
                      </a:r>
                      <a:endParaRPr lang="en-NZ" sz="800" b="1" dirty="0">
                        <a:solidFill>
                          <a:srgbClr val="ED8B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NZ" sz="8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TEC to populate</a:t>
                      </a:r>
                      <a:endParaRPr lang="en-NZ" sz="8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074">
                <a:tc>
                  <a:txBody>
                    <a:bodyPr/>
                    <a:lstStyle/>
                    <a:p>
                      <a:r>
                        <a:rPr lang="en-NZ" sz="800" b="1" dirty="0" smtClean="0">
                          <a:solidFill>
                            <a:srgbClr val="ED8B00"/>
                          </a:solidFill>
                        </a:rPr>
                        <a:t>Programme</a:t>
                      </a:r>
                      <a:r>
                        <a:rPr lang="en-NZ" sz="800" b="1" baseline="0" dirty="0" smtClean="0">
                          <a:solidFill>
                            <a:srgbClr val="ED8B00"/>
                          </a:solidFill>
                        </a:rPr>
                        <a:t> Name</a:t>
                      </a:r>
                      <a:r>
                        <a:rPr lang="en-NZ" sz="800" b="1" dirty="0" smtClean="0">
                          <a:solidFill>
                            <a:srgbClr val="ED8B00"/>
                          </a:solidFill>
                        </a:rPr>
                        <a:t>:</a:t>
                      </a:r>
                      <a:endParaRPr lang="en-NZ" sz="800" b="1" dirty="0">
                        <a:solidFill>
                          <a:srgbClr val="ED8B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8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TEC to populate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002">
                <a:tc>
                  <a:txBody>
                    <a:bodyPr/>
                    <a:lstStyle/>
                    <a:p>
                      <a:r>
                        <a:rPr lang="en-NZ" sz="800" b="1" dirty="0" smtClean="0">
                          <a:solidFill>
                            <a:srgbClr val="ED8B00"/>
                          </a:solidFill>
                        </a:rPr>
                        <a:t>Academic:</a:t>
                      </a:r>
                      <a:endParaRPr lang="en-NZ" sz="800" b="1" dirty="0">
                        <a:solidFill>
                          <a:srgbClr val="ED8B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8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TEC to populate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074">
                <a:tc>
                  <a:txBody>
                    <a:bodyPr/>
                    <a:lstStyle/>
                    <a:p>
                      <a:r>
                        <a:rPr lang="en-NZ" sz="800" b="1" dirty="0" smtClean="0">
                          <a:solidFill>
                            <a:srgbClr val="ED8B00"/>
                          </a:solidFill>
                        </a:rPr>
                        <a:t>Lead contact:</a:t>
                      </a:r>
                      <a:endParaRPr lang="en-NZ" sz="800" b="1" dirty="0">
                        <a:solidFill>
                          <a:srgbClr val="ED8B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8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TEC to populate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88" name="Table 48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4158784"/>
              </p:ext>
            </p:extLst>
          </p:nvPr>
        </p:nvGraphicFramePr>
        <p:xfrm>
          <a:off x="136105" y="7824936"/>
          <a:ext cx="12529389" cy="147484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01079"/>
                <a:gridCol w="4764155"/>
                <a:gridCol w="4764155"/>
              </a:tblGrid>
              <a:tr h="288032">
                <a:tc>
                  <a:txBody>
                    <a:bodyPr/>
                    <a:lstStyle/>
                    <a:p>
                      <a:r>
                        <a:rPr lang="en-NZ" sz="800" b="1" dirty="0" smtClean="0"/>
                        <a:t>Role</a:t>
                      </a:r>
                      <a:endParaRPr lang="en-NZ" sz="800" b="1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NZ" sz="800" b="1" dirty="0" smtClean="0"/>
                        <a:t>Responsibilities</a:t>
                      </a:r>
                      <a:endParaRPr lang="en-NZ" sz="800" b="1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NZ" sz="800" b="1" dirty="0" smtClean="0"/>
                        <a:t>Comments:</a:t>
                      </a:r>
                      <a:endParaRPr lang="en-NZ" sz="800" b="1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363">
                <a:tc>
                  <a:txBody>
                    <a:bodyPr/>
                    <a:lstStyle/>
                    <a:p>
                      <a:endParaRPr lang="en-NZ" sz="8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NZ" sz="8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NZ" sz="8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363">
                <a:tc>
                  <a:txBody>
                    <a:bodyPr/>
                    <a:lstStyle/>
                    <a:p>
                      <a:endParaRPr lang="en-NZ" sz="8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NZ" sz="8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NZ" sz="8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363">
                <a:tc>
                  <a:txBody>
                    <a:bodyPr/>
                    <a:lstStyle/>
                    <a:p>
                      <a:endParaRPr lang="en-NZ" sz="8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NZ" sz="8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NZ" sz="8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363">
                <a:tc>
                  <a:txBody>
                    <a:bodyPr/>
                    <a:lstStyle/>
                    <a:p>
                      <a:endParaRPr lang="en-NZ" sz="8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NZ" sz="8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NZ" sz="8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363">
                <a:tc>
                  <a:txBody>
                    <a:bodyPr/>
                    <a:lstStyle/>
                    <a:p>
                      <a:endParaRPr lang="en-NZ" sz="8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NZ" sz="8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NZ" sz="8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90" name="Table 48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1342620"/>
              </p:ext>
            </p:extLst>
          </p:nvPr>
        </p:nvGraphicFramePr>
        <p:xfrm>
          <a:off x="3991294" y="1247766"/>
          <a:ext cx="8678249" cy="55561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678249"/>
              </a:tblGrid>
              <a:tr h="555616">
                <a:tc>
                  <a:txBody>
                    <a:bodyPr/>
                    <a:lstStyle/>
                    <a:p>
                      <a:endParaRPr lang="en-NZ" sz="800" b="1" dirty="0">
                        <a:solidFill>
                          <a:srgbClr val="ED8B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617654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default theme">
  <a:themeElements>
    <a:clrScheme name="ADHB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53A0"/>
      </a:accent1>
      <a:accent2>
        <a:srgbClr val="BCBDC0"/>
      </a:accent2>
      <a:accent3>
        <a:srgbClr val="00B0F0"/>
      </a:accent3>
      <a:accent4>
        <a:srgbClr val="7B91C3"/>
      </a:accent4>
      <a:accent5>
        <a:srgbClr val="6E6E6E"/>
      </a:accent5>
      <a:accent6>
        <a:srgbClr val="D3DFEE"/>
      </a:accent6>
      <a:hlink>
        <a:srgbClr val="00A3E0"/>
      </a:hlink>
      <a:folHlink>
        <a:srgbClr val="954F72"/>
      </a:folHlink>
    </a:clrScheme>
    <a:fontScheme name="Deloitte Powerpoint fon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accent3"/>
        </a:solidFill>
        <a:ln w="19050" algn="ctr">
          <a:noFill/>
          <a:miter lim="800000"/>
          <a:headEnd/>
          <a:tailEnd/>
        </a:ln>
      </a:spPr>
      <a:bodyPr wrap="square" lIns="88900" tIns="88900" rIns="88900" bIns="88900" rtlCol="0" anchor="ctr"/>
      <a:lstStyle>
        <a:defPPr>
          <a:lnSpc>
            <a:spcPct val="106000"/>
          </a:lnSpc>
          <a:buFont typeface="Wingdings 2" pitchFamily="18" charset="2"/>
          <a:buNone/>
          <a:defRPr sz="1600" b="1" dirty="0" smtClean="0">
            <a:solidFill>
              <a:schemeClr val="bg1"/>
            </a:solidFill>
          </a:defRPr>
        </a:defPPr>
      </a:lstStyle>
    </a:spDef>
    <a:lnDef>
      <a:spPr>
        <a:ln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marL="203200" indent="-203200">
          <a:spcBef>
            <a:spcPts val="600"/>
          </a:spcBef>
          <a:buSzPct val="100000"/>
          <a:buFont typeface="Arial"/>
          <a:buChar char="�"/>
          <a:defRPr dirty="0" smtClean="0">
            <a:solidFill>
              <a:srgbClr val="313131"/>
            </a:solidFill>
          </a:defRPr>
        </a:defPPr>
      </a:lstStyle>
    </a:txDef>
  </a:objectDefaults>
  <a:extraClrSchemeLst/>
  <a:custClrLst>
    <a:custClr name="Green 7">
      <a:srgbClr val="2C5234"/>
    </a:custClr>
    <a:custClr name="Green 6">
      <a:srgbClr val="046A38"/>
    </a:custClr>
    <a:custClr name="Green 5">
      <a:srgbClr val="009A44"/>
    </a:custClr>
    <a:custClr name="Green 4">
      <a:srgbClr val="43B02A"/>
    </a:custClr>
    <a:custClr name="Deloitte Green">
      <a:srgbClr val="86BC25"/>
    </a:custClr>
    <a:custClr name="Green 2">
      <a:srgbClr val="C4D600"/>
    </a:custClr>
    <a:custClr name="Green 1">
      <a:srgbClr val="E3E48D"/>
    </a:custClr>
    <a:custClr name="Teal 7">
      <a:srgbClr val="004F59"/>
    </a:custClr>
    <a:custClr name="Teal 6">
      <a:srgbClr val="007680"/>
    </a:custClr>
    <a:custClr name="Teal 5">
      <a:srgbClr val="0097A9"/>
    </a:custClr>
    <a:custClr name="Teal 4">
      <a:srgbClr val="00ABAB"/>
    </a:custClr>
    <a:custClr name="Teal 3">
      <a:srgbClr val="6FC2B4"/>
    </a:custClr>
    <a:custClr name="Teal 2">
      <a:srgbClr val="9DD4CF"/>
    </a:custClr>
    <a:custClr name="Teal 1">
      <a:srgbClr val="DDEFE8"/>
    </a:custClr>
    <a:custClr name="Blue 7">
      <a:srgbClr val="041E42"/>
    </a:custClr>
    <a:custClr name="Blue 6">
      <a:srgbClr val="012169"/>
    </a:custClr>
    <a:custClr name="Blue 5">
      <a:srgbClr val="005587"/>
    </a:custClr>
    <a:custClr name="Blue 4">
      <a:srgbClr val="0076A8"/>
    </a:custClr>
    <a:custClr name="Blue 3">
      <a:srgbClr val="00A3E0"/>
    </a:custClr>
    <a:custClr name="Blue 2">
      <a:srgbClr val="62B5E5"/>
    </a:custClr>
    <a:custClr name="Blue 1">
      <a:srgbClr val="A0DCFF"/>
    </a:custClr>
    <a:custClr name="Cool Gray 11">
      <a:srgbClr val="53565A"/>
    </a:custClr>
    <a:custClr name="Cool Gray 10">
      <a:srgbClr val="63666A"/>
    </a:custClr>
    <a:custClr name="Cool Gray 9">
      <a:srgbClr val="75787B"/>
    </a:custClr>
    <a:custClr name="Cool Gray 7">
      <a:srgbClr val="97999B"/>
    </a:custClr>
    <a:custClr name="Cool Gray 6">
      <a:srgbClr val="A7A8AA"/>
    </a:custClr>
    <a:custClr name="Cool Gray 4">
      <a:srgbClr val="BBBCBC"/>
    </a:custClr>
    <a:custClr name="Cool Gray 2">
      <a:srgbClr val="D0D0CE"/>
    </a:custClr>
    <a:custClr name="White">
      <a:srgbClr val="FFFFFF"/>
    </a:custClr>
    <a:custClr name="Black">
      <a:srgbClr val="000000"/>
    </a:custClr>
    <a:custClr name="Red">
      <a:srgbClr val="DA291C"/>
    </a:custClr>
    <a:custClr name="Orange">
      <a:srgbClr val="ED8B00"/>
    </a:custClr>
    <a:custClr name="Yellow">
      <a:srgbClr val="FFCD00"/>
    </a:custClr>
  </a:custClrLst>
  <a:extLst>
    <a:ext uri="{05A4C25C-085E-4340-85A3-A5531E510DB2}">
      <thm15:themeFamily xmlns:thm15="http://schemas.microsoft.com/office/thememl/2012/main" xmlns="" name="Deloitte_4_3_Onscreen Theme" id="{A4654A4A-3032-4E2E-A538-DBF9559F84BA}" vid="{2DD47FB6-9DB5-479C-9CDF-C7DA76EBCA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.xml.rels>&#65279;<?xml version="1.0" encoding="utf-8"?><Relationships xmlns="http://schemas.openxmlformats.org/package/2006/relationships"><Relationship Type="http://schemas.openxmlformats.org/officeDocument/2006/relationships/customXmlProps" Target="/customXML/itemProps.xml" Id="Rd3c4172d526e4b2384ade4b889302c76" /></Relationships>
</file>

<file path=customXML/item.xml><?xml version="1.0" encoding="utf-8"?>
<metadata xmlns="http://www.objective.com/ecm/document/metadata/DC4691BF00A443899034738234036697" version="1.0.0">
  <systemFields>
    <field name="Objective-Id">
      <value order="0">A1080644</value>
    </field>
    <field name="Objective-Title">
      <value order="0">Entrepreneurial Universities-Programme Map Template</value>
    </field>
    <field name="Objective-Description">
      <value order="0"/>
    </field>
    <field name="Objective-CreationStamp">
      <value order="0">2017-05-16T02:26:35Z</value>
    </field>
    <field name="Objective-IsApproved">
      <value order="0">false</value>
    </field>
    <field name="Objective-IsPublished">
      <value order="0">false</value>
    </field>
    <field name="Objective-DatePublished">
      <value order="0"/>
    </field>
    <field name="Objective-ModificationStamp">
      <value order="0">2017-06-29T23:26:37Z</value>
    </field>
    <field name="Objective-Owner">
      <value order="0">Gemma Goldsmith</value>
    </field>
    <field name="Objective-Path">
      <value order="0">Objective Global Folder:TEC Global Folder:Investment Management:Funds:Entrepreneurial Universities:Establishment:IV-F-Entrepreneurial Universities-Establishment- PROJECT MANAGEMENT -NO:Project Planning - Entrepreneurial Universities Project Management</value>
    </field>
    <field name="Objective-Parent">
      <value order="0">Project Planning - Entrepreneurial Universities Project Management</value>
    </field>
    <field name="Objective-State">
      <value order="0">Being Drafted</value>
    </field>
    <field name="Objective-VersionId">
      <value order="0">vA2468582</value>
    </field>
    <field name="Objective-Version">
      <value order="0">0.1</value>
    </field>
    <field name="Objective-VersionNumber">
      <value order="0">1</value>
    </field>
    <field name="Objective-VersionComment">
      <value order="0"/>
    </field>
    <field name="Objective-FileNumber">
      <value order="0">qA84040</value>
    </field>
    <field name="Objective-Classification">
      <value order="0"/>
    </field>
    <field name="Objective-Caveats">
      <value order="0"/>
    </field>
  </systemFields>
  <catalogues>
    <catalogue name="Document Type Catalogue" type="type" ori="id:cA6">
      <field name="Objective-Fund Name">
        <value order="0"/>
      </field>
      <field name="Objective-Sub Sector">
        <value order="0"/>
      </field>
      <field name="Objective-Reference">
        <value order="0"/>
      </field>
      <field name="Objective-Financial Year">
        <value order="0"/>
      </field>
      <field name="Objective-EDUMIS Number">
        <value order="0"/>
      </field>
      <field name="Objective-Action">
        <value order="0"/>
      </field>
      <field name="Objective-Calendar Year">
        <value order="0"/>
      </field>
      <field name="Objective-Date">
        <value order="0"/>
      </field>
      <field name="Objective-Responsible">
        <value order="0"/>
      </field>
    </catalogue>
  </catalogues>
</metadata>
</file>

<file path=customXML/itemProps.xml><?xml version="1.0" encoding="utf-8"?>
<ds:datastoreItem xmlns:ds="http://schemas.openxmlformats.org/officeDocument/2006/customXml" ds:itemID="{5745109E-2DDF-40CB-AC2B-FF9B10C90820}">
  <ds:schemaRefs>
    <ds:schemaRef ds:uri="http://www.objective.com/ecm/document/metadata/DC4691BF00A443899034738234036697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19896</TotalTime>
  <Words>55</Words>
  <Application>Microsoft Office PowerPoint</Application>
  <PresentationFormat>A3 Paper (297x420 mm)</PresentationFormat>
  <Paragraphs>18</Paragraphs>
  <Slides>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default theme</vt:lpstr>
      <vt:lpstr>think-cell Slide</vt:lpstr>
      <vt:lpstr>Entrepreneurial Universities Programme Map</vt:lpstr>
    </vt:vector>
  </TitlesOfParts>
  <Company>Deloitte Touche Tohmatsu Services,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Natasha Smith</dc:creator>
  <cp:lastModifiedBy>Gemma Goldsmith</cp:lastModifiedBy>
  <cp:revision>202</cp:revision>
  <cp:lastPrinted>2017-03-23T19:37:27Z</cp:lastPrinted>
  <dcterms:created xsi:type="dcterms:W3CDTF">2016-10-21T01:50:09Z</dcterms:created>
  <dcterms:modified xsi:type="dcterms:W3CDTF">2017-05-16T03:29:31Z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32123</vt:lpwstr>
  </property>
  <property fmtid="{D5CDD505-2E9C-101B-9397-08002B2CF9AE}" pid="3" name="Objective-Id">
    <vt:lpwstr>A1080644</vt:lpwstr>
  </property>
  <property fmtid="{D5CDD505-2E9C-101B-9397-08002B2CF9AE}" pid="4" name="Objective-Title">
    <vt:lpwstr>Entrepreneurial Universities-Programme Map Template</vt:lpwstr>
  </property>
  <property fmtid="{D5CDD505-2E9C-101B-9397-08002B2CF9AE}" pid="5" name="Objective-Description">
    <vt:lpwstr/>
  </property>
  <property fmtid="{D5CDD505-2E9C-101B-9397-08002B2CF9AE}" pid="6" name="Objective-CreationStamp">
    <vt:filetime>2017-06-29T23:26:37Z</vt:filetime>
  </property>
  <property fmtid="{D5CDD505-2E9C-101B-9397-08002B2CF9AE}" pid="7" name="Objective-IsApproved">
    <vt:bool>false</vt:bool>
  </property>
  <property fmtid="{D5CDD505-2E9C-101B-9397-08002B2CF9AE}" pid="8" name="Objective-IsPublished">
    <vt:bool>false</vt:bool>
  </property>
  <property fmtid="{D5CDD505-2E9C-101B-9397-08002B2CF9AE}" pid="9" name="Objective-DatePublished">
    <vt:lpwstr/>
  </property>
  <property fmtid="{D5CDD505-2E9C-101B-9397-08002B2CF9AE}" pid="10" name="Objective-ModificationStamp">
    <vt:filetime>2017-06-29T23:26:41Z</vt:filetime>
  </property>
  <property fmtid="{D5CDD505-2E9C-101B-9397-08002B2CF9AE}" pid="11" name="Objective-Owner">
    <vt:lpwstr>Gemma Goldsmith</vt:lpwstr>
  </property>
  <property fmtid="{D5CDD505-2E9C-101B-9397-08002B2CF9AE}" pid="12" name="Objective-Path">
    <vt:lpwstr>Objective Global Folder:TEC Global Folder:Investment Management:Funds:Entrepreneurial Universities:Establishment:IV-F-Entrepreneurial Universities-Establishment- PROJECT MANAGEMENT -NO:Project Planning - Entrepreneurial Universities Project Management:</vt:lpwstr>
  </property>
  <property fmtid="{D5CDD505-2E9C-101B-9397-08002B2CF9AE}" pid="13" name="Objective-Parent">
    <vt:lpwstr>Project Planning - Entrepreneurial Universities Project Management</vt:lpwstr>
  </property>
  <property fmtid="{D5CDD505-2E9C-101B-9397-08002B2CF9AE}" pid="14" name="Objective-State">
    <vt:lpwstr>Being Drafted</vt:lpwstr>
  </property>
  <property fmtid="{D5CDD505-2E9C-101B-9397-08002B2CF9AE}" pid="15" name="Objective-VersionId">
    <vt:lpwstr>vA2468582</vt:lpwstr>
  </property>
  <property fmtid="{D5CDD505-2E9C-101B-9397-08002B2CF9AE}" pid="16" name="Objective-Version">
    <vt:lpwstr>0.1</vt:lpwstr>
  </property>
  <property fmtid="{D5CDD505-2E9C-101B-9397-08002B2CF9AE}" pid="17" name="Objective-VersionNumber">
    <vt:r8>1</vt:r8>
  </property>
  <property fmtid="{D5CDD505-2E9C-101B-9397-08002B2CF9AE}" pid="18" name="Objective-VersionComment">
    <vt:lpwstr>First version</vt:lpwstr>
  </property>
  <property fmtid="{D5CDD505-2E9C-101B-9397-08002B2CF9AE}" pid="19" name="Objective-FileNumber">
    <vt:lpwstr>IV-F-09-01-07/16-1234</vt:lpwstr>
  </property>
  <property fmtid="{D5CDD505-2E9C-101B-9397-08002B2CF9AE}" pid="20" name="Objective-Classification">
    <vt:lpwstr>[Inherited - none]</vt:lpwstr>
  </property>
  <property fmtid="{D5CDD505-2E9C-101B-9397-08002B2CF9AE}" pid="21" name="Objective-Caveats">
    <vt:lpwstr/>
  </property>
  <property fmtid="{D5CDD505-2E9C-101B-9397-08002B2CF9AE}" pid="22" name="Objective-Fund Name">
    <vt:lpwstr/>
  </property>
  <property fmtid="{D5CDD505-2E9C-101B-9397-08002B2CF9AE}" pid="23" name="Objective-Sub Sector">
    <vt:lpwstr/>
  </property>
  <property fmtid="{D5CDD505-2E9C-101B-9397-08002B2CF9AE}" pid="24" name="Objective-Reference">
    <vt:lpwstr/>
  </property>
  <property fmtid="{D5CDD505-2E9C-101B-9397-08002B2CF9AE}" pid="25" name="Objective-Financial Year">
    <vt:lpwstr/>
  </property>
  <property fmtid="{D5CDD505-2E9C-101B-9397-08002B2CF9AE}" pid="26" name="Objective-EDUMIS Number">
    <vt:lpwstr/>
  </property>
  <property fmtid="{D5CDD505-2E9C-101B-9397-08002B2CF9AE}" pid="27" name="Objective-Action">
    <vt:lpwstr/>
  </property>
  <property fmtid="{D5CDD505-2E9C-101B-9397-08002B2CF9AE}" pid="28" name="Objective-Calendar Year">
    <vt:lpwstr/>
  </property>
  <property fmtid="{D5CDD505-2E9C-101B-9397-08002B2CF9AE}" pid="29" name="Objective-Date">
    <vt:lpwstr/>
  </property>
  <property fmtid="{D5CDD505-2E9C-101B-9397-08002B2CF9AE}" pid="30" name="Objective-Responsible">
    <vt:lpwstr/>
  </property>
  <property fmtid="{D5CDD505-2E9C-101B-9397-08002B2CF9AE}" pid="31" name="Objective-Comment">
    <vt:lpwstr/>
  </property>
  <property fmtid="{D5CDD505-2E9C-101B-9397-08002B2CF9AE}" pid="32" name="Objective-Reference [system]">
    <vt:lpwstr/>
  </property>
  <property fmtid="{D5CDD505-2E9C-101B-9397-08002B2CF9AE}" pid="33" name="Objective-Date [system]">
    <vt:lpwstr/>
  </property>
  <property fmtid="{D5CDD505-2E9C-101B-9397-08002B2CF9AE}" pid="34" name="Objective-Action [system]">
    <vt:lpwstr/>
  </property>
  <property fmtid="{D5CDD505-2E9C-101B-9397-08002B2CF9AE}" pid="35" name="Objective-Responsible [system]">
    <vt:lpwstr/>
  </property>
  <property fmtid="{D5CDD505-2E9C-101B-9397-08002B2CF9AE}" pid="36" name="Objective-Financial Year [system]">
    <vt:lpwstr/>
  </property>
  <property fmtid="{D5CDD505-2E9C-101B-9397-08002B2CF9AE}" pid="37" name="Objective-Calendar Year [system]">
    <vt:lpwstr/>
  </property>
  <property fmtid="{D5CDD505-2E9C-101B-9397-08002B2CF9AE}" pid="38" name="Objective-EDUMIS Number [system]">
    <vt:lpwstr/>
  </property>
  <property fmtid="{D5CDD505-2E9C-101B-9397-08002B2CF9AE}" pid="39" name="Objective-Sub Sector [system]">
    <vt:lpwstr/>
  </property>
  <property fmtid="{D5CDD505-2E9C-101B-9397-08002B2CF9AE}" pid="40" name="Objective-Fund Name [system]">
    <vt:lpwstr/>
  </property>
</Properties>
</file>